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5.jpeg" ContentType="image/jpeg"/>
  <Override PartName="/ppt/media/image46.jpeg" ContentType="image/jpeg"/>
  <Override PartName="/ppt/media/image47.jpeg" ContentType="image/jpeg"/>
  <Override PartName="/ppt/media/image48.jpeg" ContentType="image/jpeg"/>
  <Override PartName="/ppt/media/image49.jpeg" ContentType="image/jpeg"/>
  <Override PartName="/ppt/media/image50.jpeg" ContentType="image/jpeg"/>
  <Override PartName="/ppt/media/image5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0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10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11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3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, and chopstick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Bowl with salmon cakes, salad, and humm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Bowl of pappardelle pasta with parsley butter, roasted hazelnuts, and shaved parmesan chees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, and chopstick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Bowl of pappardelle pasta with parsley butter, roasted hazelnuts, and shaved parmesan cheese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7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jpe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jpe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jpe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jpe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jpe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jpe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jpe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jpe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jpe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jpe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jpe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jpe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5.jpe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6.jpe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7.jpe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8.jpe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9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0.jpeg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1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4" name="gracias-encuentra-las-vocales_1.jpg" descr="gracias-encuentra-las-vocales_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9" name="gracias-encuentra-las-vocales_10.jpg" descr="gracias-encuentra-las-vocales_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4" name="gracias-encuentra-las-vocales_11.jpg" descr="gracias-encuentra-las-vocales_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9" name="gracias-encuentra-las-vocales_12.jpg" descr="gracias-encuentra-las-vocales_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4" name="gracias-encuentra-las-vocales_13.jpg" descr="gracias-encuentra-las-vocales_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9" name="gracias-encuentra-las-vocales_14.jpg" descr="gracias-encuentra-las-vocales_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4" name="gracias-encuentra-las-vocales_15.jpg" descr="gracias-encuentra-las-vocales_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9" name="gracias-encuentra-las-vocales_16.jpg" descr="gracias-encuentra-las-vocales_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4" name="gracias-encuentra-las-vocales_17.jpg" descr="gracias-encuentra-las-vocales_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9" name="gracias-encuentra-las-vocales_18.jpg" descr="gracias-encuentra-las-vocales_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4" name="gracias-encuentra-las-vocales_19.jpg" descr="gracias-encuentra-las-vocales_1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9" name="gracias-encuentra-las-vocales_2.jpg" descr="gracias-encuentra-las-vocales_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9" name="gracias-encuentra-las-vocales_20.jpg" descr="gracias-encuentra-las-vocales_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74" name="gracias-encuentra-las-vocales_21.jpg" descr="gracias-encuentra-las-vocales_2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79" name="gracias-encuentra-las-vocales_22.jpg" descr="gracias-encuentra-las-vocales_2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4" name="gracias-encuentra-las-vocales_23.jpg" descr="gracias-encuentra-las-vocales_2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9" name="gracias-encuentra-las-vocales_24.jpg" descr="gracias-encuentra-las-vocales_2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94" name="gracias-encuentra-las-vocales_25.jpg" descr="gracias-encuentra-las-vocales_2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99" name="gracias-encuentra-las-vocales_26.jpg" descr="gracias-encuentra-las-vocales_2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04" name="gracias-encuentra-las-vocales_27.jpg" descr="gracias-encuentra-las-vocales_2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09" name="gracias-encuentra-las-vocales_28.jpg" descr="gracias-encuentra-las-vocales_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14" name="gracias-encuentra-las-vocales_29.jpg" descr="gracias-encuentra-las-vocales_2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4" name="gracias-encuentra-las-vocales_3.jpg" descr="gracias-encuentra-las-vocales_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19" name="gracias-encuentra-las-vocales_30.jpg" descr="gracias-encuentra-las-vocales_3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24" name="gracias-encuentra-las-vocales_31.jpg" descr="gracias-encuentra-las-vocales_3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29" name="gracias-encuentra-las-vocales_32.jpg" descr="gracias-encuentra-las-vocales_3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34" name="gracias-encuentra-las-vocales_33.jpg" descr="gracias-encuentra-las-vocales_3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39" name="gracias-encuentra-las-vocales_34.jpg" descr="gracias-encuentra-las-vocales_3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44" name="gracias-encuentra-las-vocales_35.jpg" descr="gracias-encuentra-las-vocales_3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49" name="gracias-encuentra-las-vocales_36.jpg" descr="gracias-encuentra-las-vocales_3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54" name="gracias-encuentra-las-vocales_37.jpg" descr="gracias-encuentra-las-vocales_3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59" name="gracias-encuentra-las-vocales_38.jpg" descr="gracias-encuentra-las-vocales_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64" name="gracias-encuentra-las-vocales_39.jpg" descr="gracias-encuentra-las-vocales_3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9" name="gracias-encuentra-las-vocales_4.jpg" descr="gracias-encuentra-las-vocales_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69" name="gracias-encuentra-las-vocales_40.jpg" descr="gracias-encuentra-las-vocales_4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74" name="gracias-encuentra-las-vocales_41.jpg" descr="gracias-encuentra-las-vocales_4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79" name="gracias-encuentra-las-vocales_42.jpg" descr="gracias-encuentra-las-vocales_4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84" name="gracias-encuentra-las-vocales_43.jpg" descr="gracias-encuentra-las-vocales_4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89" name="gracias-encuentra-las-vocales_44.jpg" descr="gracias-encuentra-las-vocales_4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94" name="gracias-encuentra-las-vocales_45.jpg" descr="gracias-encuentra-las-vocales_4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99" name="gracias-encuentra-las-vocales_46.jpg" descr="gracias-encuentra-las-vocales_4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04" name="gracias-encuentra-las-vocales_47.jpg" descr="gracias-encuentra-las-vocales_4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09" name="gracias-encuentra-las-vocales_48.jpg" descr="gracias-encuentra-las-vocales_4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14" name="gracias-encuentra-las-vocales_49.jpg" descr="gracias-encuentra-las-vocales_4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4" name="gracias-encuentra-las-vocales_5.jpg" descr="gracias-encuentra-las-vocales_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19" name="gracias-encuentra-las-vocales_50.jpg" descr="gracias-encuentra-las-vocales_5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24" name="gracias-encuentra-las-vocales_51.jpg" descr="gracias-encuentra-las-vocales_5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9" name="gracias-encuentra-las-vocales_6.jpg" descr="gracias-encuentra-las-vocales_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4" name="gracias-encuentra-las-vocales_7.jpg" descr="gracias-encuentra-las-vocales_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9" name="gracias-encuentra-las-vocales_8.jpg" descr="gracias-encuentra-las-vocales_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4" name="gracias-encuentra-las-vocales_9.jpg" descr="gracias-encuentra-las-vocales_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