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Body Level One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pc="-20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“Notable Quote”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Body Level One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Agenda Topics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juego-Biblico-encuentra-las-vocales-vida-eterna-POWERPOINT_1.jpg" descr="juego-Biblico-encuentra-las-vocales-vida-eterna-POWERPOINT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juego-Biblico-encuentra-las-vocales-vida-eterna-POWERPOINT_10.jpg" descr="juego-Biblico-encuentra-las-vocales-vida-eterna-POWERPOINT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juego-Biblico-encuentra-las-vocales-vida-eterna-POWERPOINT_11.jpg" descr="juego-Biblico-encuentra-las-vocales-vida-eterna-POWERPOINT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juego-Biblico-encuentra-las-vocales-vida-eterna-POWERPOINT_12.jpg" descr="juego-Biblico-encuentra-las-vocales-vida-eterna-POWERPOINT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juego-Biblico-encuentra-las-vocales-vida-eterna-POWERPOINT_13.jpg" descr="juego-Biblico-encuentra-las-vocales-vida-eterna-POWERPOINT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juego-Biblico-encuentra-las-vocales-vida-eterna-POWERPOINT_14.jpg" descr="juego-Biblico-encuentra-las-vocales-vida-eterna-POWERPOINT_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juego-Biblico-encuentra-las-vocales-vida-eterna-POWERPOINT_15.jpg" descr="juego-Biblico-encuentra-las-vocales-vida-eterna-POWERPOINT_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juego-Biblico-encuentra-las-vocales-vida-eterna-POWERPOINT_16.jpg" descr="juego-Biblico-encuentra-las-vocales-vida-eterna-POWERPOINT_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juego-Biblico-encuentra-las-vocales-vida-eterna-POWERPOINT_17.jpg" descr="juego-Biblico-encuentra-las-vocales-vida-eterna-POWERPOINT_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juego-Biblico-encuentra-las-vocales-vida-eterna-POWERPOINT_18.jpg" descr="juego-Biblico-encuentra-las-vocales-vida-eterna-POWERPOINT_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juego-Biblico-encuentra-las-vocales-vida-eterna-POWERPOINT_19.jpg" descr="juego-Biblico-encuentra-las-vocales-vida-eterna-POWERPOINT_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juego-Biblico-encuentra-las-vocales-vida-eterna-POWERPOINT_2.jpg" descr="juego-Biblico-encuentra-las-vocales-vida-eterna-POWERPOINT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juego-Biblico-encuentra-las-vocales-vida-eterna-POWERPOINT_20.jpg" descr="juego-Biblico-encuentra-las-vocales-vida-eterna-POWERPOINT_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juego-Biblico-encuentra-las-vocales-vida-eterna-POWERPOINT_21.jpg" descr="juego-Biblico-encuentra-las-vocales-vida-eterna-POWERPOINT_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9" name="juego-Biblico-encuentra-las-vocales-vida-eterna-POWERPOINT_22.jpg" descr="juego-Biblico-encuentra-las-vocales-vida-eterna-POWERPOINT_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4" name="juego-Biblico-encuentra-las-vocales-vida-eterna-POWERPOINT_23.jpg" descr="juego-Biblico-encuentra-las-vocales-vida-eterna-POWERPOINT_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juego-Biblico-encuentra-las-vocales-vida-eterna-POWERPOINT_24.jpg" descr="juego-Biblico-encuentra-las-vocales-vida-eterna-POWERPOINT_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4" name="juego-Biblico-encuentra-las-vocales-vida-eterna-POWERPOINT_25.jpg" descr="juego-Biblico-encuentra-las-vocales-vida-eterna-POWERPOINT_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9" name="juego-Biblico-encuentra-las-vocales-vida-eterna-POWERPOINT_26.jpg" descr="juego-Biblico-encuentra-las-vocales-vida-eterna-POWERPOINT_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4" name="juego-Biblico-encuentra-las-vocales-vida-eterna-POWERPOINT_27.jpg" descr="juego-Biblico-encuentra-las-vocales-vida-eterna-POWERPOINT_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juego-Biblico-encuentra-las-vocales-vida-eterna-POWERPOINT_28.jpg" descr="juego-Biblico-encuentra-las-vocales-vida-eterna-POWERPOINT_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4" name="juego-Biblico-encuentra-las-vocales-vida-eterna-POWERPOINT_29.jpg" descr="juego-Biblico-encuentra-las-vocales-vida-eterna-POWERPOINT_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juego-Biblico-encuentra-las-vocales-vida-eterna-POWERPOINT_3.jpg" descr="juego-Biblico-encuentra-las-vocales-vida-eterna-POWERPOINT_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9" name="juego-Biblico-encuentra-las-vocales-vida-eterna-POWERPOINT_30.jpg" descr="juego-Biblico-encuentra-las-vocales-vida-eterna-POWERPOINT_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4" name="juego-Biblico-encuentra-las-vocales-vida-eterna-POWERPOINT_31.jpg" descr="juego-Biblico-encuentra-las-vocales-vida-eterna-POWERPOINT_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9" name="juego-Biblico-encuentra-las-vocales-vida-eterna-POWERPOINT_32.jpg" descr="juego-Biblico-encuentra-las-vocales-vida-eterna-POWERPOINT_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4" name="juego-Biblico-encuentra-las-vocales-vida-eterna-POWERPOINT_33.jpg" descr="juego-Biblico-encuentra-las-vocales-vida-eterna-POWERPOINT_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9" name="juego-Biblico-encuentra-las-vocales-vida-eterna-POWERPOINT_34.jpg" descr="juego-Biblico-encuentra-las-vocales-vida-eterna-POWERPOINT_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4" name="juego-Biblico-encuentra-las-vocales-vida-eterna-POWERPOINT_35.jpg" descr="juego-Biblico-encuentra-las-vocales-vida-eterna-POWERPOINT_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9" name="juego-Biblico-encuentra-las-vocales-vida-eterna-POWERPOINT_36.jpg" descr="juego-Biblico-encuentra-las-vocales-vida-eterna-POWERPOINT_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4" name="juego-Biblico-encuentra-las-vocales-vida-eterna-POWERPOINT_37.jpg" descr="juego-Biblico-encuentra-las-vocales-vida-eterna-POWERPOINT_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9" name="juego-Biblico-encuentra-las-vocales-vida-eterna-POWERPOINT_38.jpg" descr="juego-Biblico-encuentra-las-vocales-vida-eterna-POWERPOINT_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4" name="juego-Biblico-encuentra-las-vocales-vida-eterna-POWERPOINT_39.jpg" descr="juego-Biblico-encuentra-las-vocales-vida-eterna-POWERPOINT_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juego-Biblico-encuentra-las-vocales-vida-eterna-POWERPOINT_4.jpg" descr="juego-Biblico-encuentra-las-vocales-vida-eterna-POWERPOINT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9" name="juego-Biblico-encuentra-las-vocales-vida-eterna-POWERPOINT_40.jpg" descr="juego-Biblico-encuentra-las-vocales-vida-eterna-POWERPOINT_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4" name="juego-Biblico-encuentra-las-vocales-vida-eterna-POWERPOINT_41.jpg" descr="juego-Biblico-encuentra-las-vocales-vida-eterna-POWERPOINT_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9" name="juego-Biblico-encuentra-las-vocales-vida-eterna-POWERPOINT_42.jpg" descr="juego-Biblico-encuentra-las-vocales-vida-eterna-POWERPOINT_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4" name="juego-Biblico-encuentra-las-vocales-vida-eterna-POWERPOINT_43.jpg" descr="juego-Biblico-encuentra-las-vocales-vida-eterna-POWERPOINT_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9" name="juego-Biblico-encuentra-las-vocales-vida-eterna-POWERPOINT_44.jpg" descr="juego-Biblico-encuentra-las-vocales-vida-eterna-POWERPOINT_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4" name="juego-Biblico-encuentra-las-vocales-vida-eterna-POWERPOINT_45.jpg" descr="juego-Biblico-encuentra-las-vocales-vida-eterna-POWERPOINT_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9" name="juego-Biblico-encuentra-las-vocales-vida-eterna-POWERPOINT_46.jpg" descr="juego-Biblico-encuentra-las-vocales-vida-eterna-POWERPOINT_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4" name="juego-Biblico-encuentra-las-vocales-vida-eterna-POWERPOINT_47.jpg" descr="juego-Biblico-encuentra-las-vocales-vida-eterna-POWERPOINT_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9" name="juego-Biblico-encuentra-las-vocales-vida-eterna-POWERPOINT_48.jpg" descr="juego-Biblico-encuentra-las-vocales-vida-eterna-POWERPOINT_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4" name="juego-Biblico-encuentra-las-vocales-vida-eterna-POWERPOINT_49.jpg" descr="juego-Biblico-encuentra-las-vocales-vida-eterna-POWERPOINT_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juego-Biblico-encuentra-las-vocales-vida-eterna-POWERPOINT_5.jpg" descr="juego-Biblico-encuentra-las-vocales-vida-eterna-POWERPOINT_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9" name="juego-Biblico-encuentra-las-vocales-vida-eterna-POWERPOINT_50.jpg" descr="juego-Biblico-encuentra-las-vocales-vida-eterna-POWERPOINT_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4" name="juego-Biblico-encuentra-las-vocales-vida-eterna-POWERPOINT_51.jpg" descr="juego-Biblico-encuentra-las-vocales-vida-eterna-POWERPOINT_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juego-Biblico-encuentra-las-vocales-vida-eterna-POWERPOINT_6.jpg" descr="juego-Biblico-encuentra-las-vocales-vida-eterna-POWERPOINT_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juego-Biblico-encuentra-las-vocales-vida-eterna-POWERPOINT_7.jpg" descr="juego-Biblico-encuentra-las-vocales-vida-eterna-POWERPOINT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juego-Biblico-encuentra-las-vocales-vida-eterna-POWERPOINT_8.jpg" descr="juego-Biblico-encuentra-las-vocales-vida-eterna-POWERPOINT_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juego-Biblico-encuentra-las-vocales-vida-eterna-POWERPOINT_9.jpg" descr="juego-Biblico-encuentra-las-vocales-vida-eterna-POWERPOINT_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