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  <Override PartName="/ppt/media/image25.jpeg" ContentType="image/jpeg"/>
  <Override PartName="/ppt/media/image26.jpeg" ContentType="image/jpeg"/>
  <Override PartName="/ppt/media/image27.jpeg" ContentType="image/jpeg"/>
  <Override PartName="/ppt/media/image28.jpeg" ContentType="image/jpeg"/>
  <Override PartName="/ppt/media/image29.jpeg" ContentType="image/jpeg"/>
  <Override PartName="/ppt/media/image30.jpeg" ContentType="image/jpeg"/>
  <Override PartName="/ppt/media/image31.jpeg" ContentType="image/jpeg"/>
  <Override PartName="/ppt/media/image32.jpeg" ContentType="image/jpeg"/>
  <Override PartName="/ppt/media/image33.jpeg" ContentType="image/jpeg"/>
  <Override PartName="/ppt/media/image34.jpeg" ContentType="image/jpeg"/>
  <Override PartName="/ppt/media/image35.jpeg" ContentType="image/jpeg"/>
  <Override PartName="/ppt/media/image36.jpeg" ContentType="image/jpeg"/>
  <Override PartName="/ppt/media/image37.jpeg" ContentType="image/jpeg"/>
  <Override PartName="/ppt/media/image38.jpeg" ContentType="image/jpeg"/>
  <Override PartName="/ppt/media/image39.jpeg" ContentType="image/jpeg"/>
  <Override PartName="/ppt/media/image40.jpeg" ContentType="image/jpeg"/>
  <Override PartName="/ppt/media/image41.jpeg" ContentType="image/jpeg"/>
  <Override PartName="/ppt/media/image42.jpeg" ContentType="image/jpeg"/>
  <Override PartName="/ppt/media/image43.jpeg" ContentType="image/jpeg"/>
  <Override PartName="/ppt/media/image44.jpeg" ContentType="image/jpeg"/>
  <Override PartName="/ppt/media/image45.jpeg" ContentType="image/jpeg"/>
  <Override PartName="/ppt/media/image46.jpeg" ContentType="image/jpeg"/>
  <Override PartName="/ppt/media/image47.jpeg" ContentType="image/jpeg"/>
  <Override PartName="/ppt/media/image48.jpeg" ContentType="image/jpeg"/>
  <Override PartName="/ppt/media/image49.jpeg" ContentType="image/jpeg"/>
  <Override PartName="/ppt/media/image50.jpeg" ContentType="image/jpeg"/>
  <Override PartName="/ppt/media/image51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5E5E5E"/>
        </a:fontRef>
        <a:srgbClr val="5E5E5E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FFF"/>
          </a:solidFill>
        </a:fill>
      </a:tcStyle>
    </a:wholeTbl>
    <a:band2H>
      <a:tcTxStyle b="def" i="def"/>
      <a:tcStyle>
        <a:tcBdr/>
        <a:fill>
          <a:solidFill>
            <a:srgbClr val="E6F0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5E5E5E"/>
        </a:fontRef>
        <a:srgbClr val="5E5E5E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1F0CC"/>
          </a:solidFill>
        </a:fill>
      </a:tcStyle>
    </a:wholeTbl>
    <a:band2H>
      <a:tcTxStyle b="def" i="def"/>
      <a:tcStyle>
        <a:tcBdr/>
        <a:fill>
          <a:solidFill>
            <a:srgbClr val="EAF8E7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5E5E5E"/>
        </a:fontRef>
        <a:srgbClr val="5E5E5E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CDDF"/>
          </a:solidFill>
        </a:fill>
      </a:tcStyle>
    </a:wholeTbl>
    <a:band2H>
      <a:tcTxStyle b="def" i="def"/>
      <a:tcStyle>
        <a:tcBdr/>
        <a:fill>
          <a:solidFill>
            <a:srgbClr val="FFE8F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5E5E5E"/>
        </a:fontRef>
        <a:srgbClr val="5E5E5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9E9E9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5E5E5E"/>
        </a:fontRef>
        <a:srgbClr val="5E5E5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5E5E5E"/>
              </a:solidFill>
              <a:prstDash val="solid"/>
              <a:round/>
            </a:ln>
          </a:top>
          <a:bottom>
            <a:ln w="25400" cap="flat">
              <a:solidFill>
                <a:srgbClr val="5E5E5E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E5E5E"/>
              </a:solidFill>
              <a:prstDash val="solid"/>
              <a:round/>
            </a:ln>
          </a:top>
          <a:bottom>
            <a:ln w="25400" cap="flat">
              <a:solidFill>
                <a:srgbClr val="5E5E5E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5E5E5E"/>
        </a:fontRef>
        <a:srgbClr val="5E5E5E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1D1D1"/>
          </a:solidFill>
        </a:fill>
      </a:tcStyle>
    </a:wholeTbl>
    <a:band2H>
      <a:tcTxStyle b="def" i="def"/>
      <a:tcStyle>
        <a:tcBdr/>
        <a:fill>
          <a:solidFill>
            <a:srgbClr val="E9E9E9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5E5E5E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5E5E5E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5E5E5E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5E5E5E"/>
        </a:fontRef>
        <a:srgbClr val="5E5E5E"/>
      </a:tcTxStyle>
      <a:tcStyle>
        <a:tcBdr>
          <a:left>
            <a:ln w="12700" cap="flat">
              <a:solidFill>
                <a:srgbClr val="5E5E5E"/>
              </a:solidFill>
              <a:prstDash val="solid"/>
              <a:round/>
            </a:ln>
          </a:left>
          <a:right>
            <a:ln w="12700" cap="flat">
              <a:solidFill>
                <a:srgbClr val="5E5E5E"/>
              </a:solidFill>
              <a:prstDash val="solid"/>
              <a:round/>
            </a:ln>
          </a:right>
          <a:top>
            <a:ln w="12700" cap="flat">
              <a:solidFill>
                <a:srgbClr val="5E5E5E"/>
              </a:solidFill>
              <a:prstDash val="solid"/>
              <a:round/>
            </a:ln>
          </a:top>
          <a:bottom>
            <a:ln w="12700" cap="flat">
              <a:solidFill>
                <a:srgbClr val="5E5E5E"/>
              </a:solidFill>
              <a:prstDash val="solid"/>
              <a:round/>
            </a:ln>
          </a:bottom>
          <a:insideH>
            <a:ln w="12700" cap="flat">
              <a:solidFill>
                <a:srgbClr val="5E5E5E"/>
              </a:solidFill>
              <a:prstDash val="solid"/>
              <a:round/>
            </a:ln>
          </a:insideH>
          <a:insideV>
            <a:ln w="12700" cap="flat">
              <a:solidFill>
                <a:srgbClr val="5E5E5E"/>
              </a:solidFill>
              <a:prstDash val="solid"/>
              <a:round/>
            </a:ln>
          </a:insideV>
        </a:tcBdr>
        <a:fill>
          <a:solidFill>
            <a:srgbClr val="5E5E5E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5E5E5E"/>
        </a:fontRef>
        <a:srgbClr val="5E5E5E"/>
      </a:tcTxStyle>
      <a:tcStyle>
        <a:tcBdr>
          <a:left>
            <a:ln w="12700" cap="flat">
              <a:solidFill>
                <a:srgbClr val="5E5E5E"/>
              </a:solidFill>
              <a:prstDash val="solid"/>
              <a:round/>
            </a:ln>
          </a:left>
          <a:right>
            <a:ln w="12700" cap="flat">
              <a:solidFill>
                <a:srgbClr val="5E5E5E"/>
              </a:solidFill>
              <a:prstDash val="solid"/>
              <a:round/>
            </a:ln>
          </a:right>
          <a:top>
            <a:ln w="12700" cap="flat">
              <a:solidFill>
                <a:srgbClr val="5E5E5E"/>
              </a:solidFill>
              <a:prstDash val="solid"/>
              <a:round/>
            </a:ln>
          </a:top>
          <a:bottom>
            <a:ln w="12700" cap="flat">
              <a:solidFill>
                <a:srgbClr val="5E5E5E"/>
              </a:solidFill>
              <a:prstDash val="solid"/>
              <a:round/>
            </a:ln>
          </a:bottom>
          <a:insideH>
            <a:ln w="12700" cap="flat">
              <a:solidFill>
                <a:srgbClr val="5E5E5E"/>
              </a:solidFill>
              <a:prstDash val="solid"/>
              <a:round/>
            </a:ln>
          </a:insideH>
          <a:insideV>
            <a:ln w="12700" cap="flat">
              <a:solidFill>
                <a:srgbClr val="5E5E5E"/>
              </a:solidFill>
              <a:prstDash val="solid"/>
              <a:round/>
            </a:ln>
          </a:insideV>
        </a:tcBdr>
        <a:fill>
          <a:solidFill>
            <a:srgbClr val="5E5E5E">
              <a:alpha val="20000"/>
            </a:srgbClr>
          </a:solidFill>
        </a:fill>
      </a:tcStyle>
    </a:firstCol>
    <a:lastRow>
      <a:tcTxStyle b="on" i="off">
        <a:fontRef idx="minor">
          <a:srgbClr val="5E5E5E"/>
        </a:fontRef>
        <a:srgbClr val="5E5E5E"/>
      </a:tcTxStyle>
      <a:tcStyle>
        <a:tcBdr>
          <a:left>
            <a:ln w="12700" cap="flat">
              <a:solidFill>
                <a:srgbClr val="5E5E5E"/>
              </a:solidFill>
              <a:prstDash val="solid"/>
              <a:round/>
            </a:ln>
          </a:left>
          <a:right>
            <a:ln w="12700" cap="flat">
              <a:solidFill>
                <a:srgbClr val="5E5E5E"/>
              </a:solidFill>
              <a:prstDash val="solid"/>
              <a:round/>
            </a:ln>
          </a:right>
          <a:top>
            <a:ln w="50800" cap="flat">
              <a:solidFill>
                <a:srgbClr val="5E5E5E"/>
              </a:solidFill>
              <a:prstDash val="solid"/>
              <a:round/>
            </a:ln>
          </a:top>
          <a:bottom>
            <a:ln w="12700" cap="flat">
              <a:solidFill>
                <a:srgbClr val="5E5E5E"/>
              </a:solidFill>
              <a:prstDash val="solid"/>
              <a:round/>
            </a:ln>
          </a:bottom>
          <a:insideH>
            <a:ln w="12700" cap="flat">
              <a:solidFill>
                <a:srgbClr val="5E5E5E"/>
              </a:solidFill>
              <a:prstDash val="solid"/>
              <a:round/>
            </a:ln>
          </a:insideH>
          <a:insideV>
            <a:ln w="12700" cap="flat">
              <a:solidFill>
                <a:srgbClr val="5E5E5E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5E5E5E"/>
        </a:fontRef>
        <a:srgbClr val="5E5E5E"/>
      </a:tcTxStyle>
      <a:tcStyle>
        <a:tcBdr>
          <a:left>
            <a:ln w="12700" cap="flat">
              <a:solidFill>
                <a:srgbClr val="5E5E5E"/>
              </a:solidFill>
              <a:prstDash val="solid"/>
              <a:round/>
            </a:ln>
          </a:left>
          <a:right>
            <a:ln w="12700" cap="flat">
              <a:solidFill>
                <a:srgbClr val="5E5E5E"/>
              </a:solidFill>
              <a:prstDash val="solid"/>
              <a:round/>
            </a:ln>
          </a:right>
          <a:top>
            <a:ln w="12700" cap="flat">
              <a:solidFill>
                <a:srgbClr val="5E5E5E"/>
              </a:solidFill>
              <a:prstDash val="solid"/>
              <a:round/>
            </a:ln>
          </a:top>
          <a:bottom>
            <a:ln w="25400" cap="flat">
              <a:solidFill>
                <a:srgbClr val="5E5E5E"/>
              </a:solidFill>
              <a:prstDash val="solid"/>
              <a:round/>
            </a:ln>
          </a:bottom>
          <a:insideH>
            <a:ln w="12700" cap="flat">
              <a:solidFill>
                <a:srgbClr val="5E5E5E"/>
              </a:solidFill>
              <a:prstDash val="solid"/>
              <a:round/>
            </a:ln>
          </a:insideH>
          <a:insideV>
            <a:ln w="12700" cap="flat">
              <a:solidFill>
                <a:srgbClr val="5E5E5E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Relationship Id="rId57" Type="http://schemas.openxmlformats.org/officeDocument/2006/relationships/slide" Target="slides/slide50.xml"/><Relationship Id="rId58" Type="http://schemas.openxmlformats.org/officeDocument/2006/relationships/slide" Target="slides/slide51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9" name="Shape 14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ody Level One…"/>
          <p:cNvSpPr txBox="1"/>
          <p:nvPr>
            <p:ph type="body" sz="quarter" idx="1" hasCustomPrompt="1"/>
          </p:nvPr>
        </p:nvSpPr>
        <p:spPr>
          <a:xfrm>
            <a:off x="1201340" y="11859862"/>
            <a:ext cx="21971004" cy="636980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  <a:lvl2pPr marL="1066800" indent="-457200" defTabSz="825500">
              <a:lnSpc>
                <a:spcPct val="100000"/>
              </a:lnSpc>
              <a:spcBef>
                <a:spcPts val="0"/>
              </a:spcBef>
              <a:defRPr b="1" sz="3600"/>
            </a:lvl2pPr>
            <a:lvl3pPr marL="1676400" indent="-457200" defTabSz="825500">
              <a:lnSpc>
                <a:spcPct val="100000"/>
              </a:lnSpc>
              <a:spcBef>
                <a:spcPts val="0"/>
              </a:spcBef>
              <a:defRPr b="1" sz="3600"/>
            </a:lvl3pPr>
            <a:lvl4pPr marL="2286000" indent="-457200" defTabSz="825500">
              <a:lnSpc>
                <a:spcPct val="100000"/>
              </a:lnSpc>
              <a:spcBef>
                <a:spcPts val="0"/>
              </a:spcBef>
              <a:defRPr b="1" sz="3600"/>
            </a:lvl4pPr>
            <a:lvl5pPr marL="2895600" indent="-457200" defTabSz="825500">
              <a:lnSpc>
                <a:spcPct val="100000"/>
              </a:lnSpc>
              <a:spcBef>
                <a:spcPts val="0"/>
              </a:spcBef>
              <a:defRPr b="1" sz="3600"/>
            </a:lvl5pPr>
          </a:lstStyle>
          <a:p>
            <a:pPr/>
            <a:r>
              <a:t>Author and Date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2" name="Presentation Title"/>
          <p:cNvSpPr txBox="1"/>
          <p:nvPr>
            <p:ph type="title" hasCustomPrompt="1"/>
          </p:nvPr>
        </p:nvSpPr>
        <p:spPr>
          <a:xfrm>
            <a:off x="1206496" y="2574991"/>
            <a:ext cx="21971005" cy="4648202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13" name="Body Level One…"/>
          <p:cNvSpPr txBox="1"/>
          <p:nvPr>
            <p:ph type="body" sz="quarter" idx="21" hasCustomPrompt="1"/>
          </p:nvPr>
        </p:nvSpPr>
        <p:spPr>
          <a:xfrm>
            <a:off x="1201342" y="7223190"/>
            <a:ext cx="21971002" cy="1905002"/>
          </a:xfrm>
          <a:prstGeom prst="rect">
            <a:avLst/>
          </a:prstGeom>
        </p:spPr>
        <p:txBody>
          <a:bodyPr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Presentation Subtitle</a:t>
            </a:r>
          </a:p>
        </p:txBody>
      </p:sp>
      <p:sp>
        <p:nvSpPr>
          <p:cNvPr id="1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numCol="1" spcCol="38100"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Statement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Body Level One…"/>
          <p:cNvSpPr txBox="1"/>
          <p:nvPr>
            <p:ph type="body" idx="1" hasCustomPrompt="1"/>
          </p:nvPr>
        </p:nvSpPr>
        <p:spPr>
          <a:xfrm>
            <a:off x="1206500" y="1075926"/>
            <a:ext cx="21971000" cy="7241586"/>
          </a:xfrm>
          <a:prstGeom prst="rect">
            <a:avLst/>
          </a:prstGeom>
        </p:spPr>
        <p:txBody>
          <a:bodyPr numCol="1" spcCol="38100"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1pPr>
            <a:lvl2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2pPr>
            <a:lvl3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3pPr>
            <a:lvl4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4pPr>
            <a:lvl5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5pPr>
          </a:lstStyle>
          <a:p>
            <a:pPr/>
            <a:r>
              <a:t>100%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7" name="Fact information"/>
          <p:cNvSpPr txBox="1"/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Fact information</a:t>
            </a:r>
          </a:p>
        </p:txBody>
      </p:sp>
      <p:sp>
        <p:nvSpPr>
          <p:cNvPr id="10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Body Level One…"/>
          <p:cNvSpPr txBox="1"/>
          <p:nvPr>
            <p:ph type="body" sz="quarter" idx="1" hasCustomPrompt="1"/>
          </p:nvPr>
        </p:nvSpPr>
        <p:spPr>
          <a:xfrm>
            <a:off x="2430024" y="10675453"/>
            <a:ext cx="20200054" cy="636980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  <a:lvl2pPr marL="1066800" indent="-457200" defTabSz="825500">
              <a:lnSpc>
                <a:spcPct val="100000"/>
              </a:lnSpc>
              <a:spcBef>
                <a:spcPts val="0"/>
              </a:spcBef>
              <a:defRPr b="1" sz="3600"/>
            </a:lvl2pPr>
            <a:lvl3pPr marL="1676400" indent="-457200" defTabSz="825500">
              <a:lnSpc>
                <a:spcPct val="100000"/>
              </a:lnSpc>
              <a:spcBef>
                <a:spcPts val="0"/>
              </a:spcBef>
              <a:defRPr b="1" sz="3600"/>
            </a:lvl3pPr>
            <a:lvl4pPr marL="2286000" indent="-457200" defTabSz="825500">
              <a:lnSpc>
                <a:spcPct val="100000"/>
              </a:lnSpc>
              <a:spcBef>
                <a:spcPts val="0"/>
              </a:spcBef>
              <a:defRPr b="1" sz="3600"/>
            </a:lvl4pPr>
            <a:lvl5pPr marL="2895600" indent="-457200" defTabSz="825500">
              <a:lnSpc>
                <a:spcPct val="100000"/>
              </a:lnSpc>
              <a:spcBef>
                <a:spcPts val="0"/>
              </a:spcBef>
              <a:defRPr b="1" sz="3600"/>
            </a:lvl5pPr>
          </a:lstStyle>
          <a:p>
            <a:pPr/>
            <a:r>
              <a:t>Attribution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6" name="Body Level One…"/>
          <p:cNvSpPr txBox="1"/>
          <p:nvPr>
            <p:ph type="body" sz="half" idx="21" hasCustomPrompt="1"/>
          </p:nvPr>
        </p:nvSpPr>
        <p:spPr>
          <a:xfrm>
            <a:off x="1753923" y="4939860"/>
            <a:ext cx="20876154" cy="3836281"/>
          </a:xfrm>
          <a:prstGeom prst="rect">
            <a:avLst/>
          </a:prstGeom>
        </p:spPr>
        <p:txBody>
          <a:bodyPr numCol="1" spcCol="38100"/>
          <a:lstStyle>
            <a:lvl1pPr marL="469900" indent="-300876">
              <a:spcBef>
                <a:spcPts val="0"/>
              </a:spcBef>
              <a:buSzTx/>
              <a:buNone/>
              <a:defRPr spc="-20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“Notable Quote”</a:t>
            </a:r>
          </a:p>
        </p:txBody>
      </p:sp>
      <p:sp>
        <p:nvSpPr>
          <p:cNvPr id="11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Bowl of salad with fried rice, boiled eggs, and chopsticks"/>
          <p:cNvSpPr/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pPr/>
          </a:p>
        </p:txBody>
      </p:sp>
      <p:sp>
        <p:nvSpPr>
          <p:cNvPr id="125" name="Bowl with salmon cakes, salad, and hummus "/>
          <p:cNvSpPr/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pPr/>
          </a:p>
        </p:txBody>
      </p:sp>
      <p:sp>
        <p:nvSpPr>
          <p:cNvPr id="126" name="Bowl of pappardelle pasta with parsley butter, roasted hazelnuts, and shaved parmesan cheese"/>
          <p:cNvSpPr/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pPr/>
          </a:p>
        </p:txBody>
      </p:sp>
      <p:sp>
        <p:nvSpPr>
          <p:cNvPr id="12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bowl of salad with fried rice, boiled eggs, and chopsticks"/>
          <p:cNvSpPr/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pPr/>
          </a:p>
        </p:txBody>
      </p:sp>
      <p:sp>
        <p:nvSpPr>
          <p:cNvPr id="13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vocados and limes"/>
          <p:cNvSpPr/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pPr/>
          </a:p>
        </p:txBody>
      </p:sp>
      <p:sp>
        <p:nvSpPr>
          <p:cNvPr id="22" name="Presentation Title"/>
          <p:cNvSpPr txBox="1"/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23" name="Body Level One…"/>
          <p:cNvSpPr txBox="1"/>
          <p:nvPr>
            <p:ph type="body" sz="quarter" idx="1" hasCustomPrompt="1"/>
          </p:nvPr>
        </p:nvSpPr>
        <p:spPr>
          <a:xfrm>
            <a:off x="1207690" y="1106137"/>
            <a:ext cx="21968621" cy="636980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  <a:lvl2pPr marL="1066800" indent="-457200" defTabSz="825500">
              <a:lnSpc>
                <a:spcPct val="100000"/>
              </a:lnSpc>
              <a:spcBef>
                <a:spcPts val="0"/>
              </a:spcBef>
              <a:defRPr b="1" sz="3600"/>
            </a:lvl2pPr>
            <a:lvl3pPr marL="1676400" indent="-457200" defTabSz="825500">
              <a:lnSpc>
                <a:spcPct val="100000"/>
              </a:lnSpc>
              <a:spcBef>
                <a:spcPts val="0"/>
              </a:spcBef>
              <a:defRPr b="1" sz="3600"/>
            </a:lvl3pPr>
            <a:lvl4pPr marL="2286000" indent="-457200" defTabSz="825500">
              <a:lnSpc>
                <a:spcPct val="100000"/>
              </a:lnSpc>
              <a:spcBef>
                <a:spcPts val="0"/>
              </a:spcBef>
              <a:defRPr b="1" sz="3600"/>
            </a:lvl4pPr>
            <a:lvl5pPr marL="2895600" indent="-457200" defTabSz="825500">
              <a:lnSpc>
                <a:spcPct val="100000"/>
              </a:lnSpc>
              <a:spcBef>
                <a:spcPts val="0"/>
              </a:spcBef>
              <a:defRPr b="1" sz="3600"/>
            </a:lvl5pPr>
          </a:lstStyle>
          <a:p>
            <a:pPr/>
            <a:r>
              <a:t>Author and Date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4" name="Body Level One…"/>
          <p:cNvSpPr txBox="1"/>
          <p:nvPr>
            <p:ph type="body" sz="quarter" idx="22" hasCustomPrompt="1"/>
          </p:nvPr>
        </p:nvSpPr>
        <p:spPr>
          <a:xfrm>
            <a:off x="1206500" y="11609909"/>
            <a:ext cx="21971000" cy="1116953"/>
          </a:xfrm>
          <a:prstGeom prst="rect">
            <a:avLst/>
          </a:prstGeom>
        </p:spPr>
        <p:txBody>
          <a:bodyPr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Presentation Subtitle</a:t>
            </a:r>
          </a:p>
        </p:txBody>
      </p:sp>
      <p:sp>
        <p:nvSpPr>
          <p:cNvPr id="2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owl with salmon cakes, salad, and hummus"/>
          <p:cNvSpPr/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pPr/>
          </a:p>
        </p:txBody>
      </p:sp>
      <p:sp>
        <p:nvSpPr>
          <p:cNvPr id="33" name="Slide Title"/>
          <p:cNvSpPr txBox="1"/>
          <p:nvPr>
            <p:ph type="title" hasCustomPrompt="1"/>
          </p:nvPr>
        </p:nvSpPr>
        <p:spPr>
          <a:xfrm>
            <a:off x="1206500" y="1270000"/>
            <a:ext cx="9779000" cy="5882274"/>
          </a:xfrm>
          <a:prstGeom prst="rect">
            <a:avLst/>
          </a:prstGeom>
        </p:spPr>
        <p:txBody>
          <a:bodyPr anchor="b"/>
          <a:lstStyle/>
          <a:p>
            <a:pPr/>
            <a:r>
              <a:t>Slide Title</a:t>
            </a:r>
          </a:p>
        </p:txBody>
      </p:sp>
      <p:sp>
        <p:nvSpPr>
          <p:cNvPr id="34" name="Body Level One…"/>
          <p:cNvSpPr txBox="1"/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5" name="Slide Number"/>
          <p:cNvSpPr txBox="1"/>
          <p:nvPr>
            <p:ph type="sldNum" sz="quarter" idx="2"/>
          </p:nvPr>
        </p:nvSpPr>
        <p:spPr>
          <a:xfrm>
            <a:off x="12001500" y="13085233"/>
            <a:ext cx="368504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/>
          <p:nvPr>
            <p:ph type="title" hasCustomPrompt="1"/>
          </p:nvPr>
        </p:nvSpPr>
        <p:spPr>
          <a:xfrm>
            <a:off x="1206500" y="1079500"/>
            <a:ext cx="21971000" cy="1433164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43" name="Body Level One…"/>
          <p:cNvSpPr txBox="1"/>
          <p:nvPr>
            <p:ph type="body" sz="quarter" idx="1" hasCustomPrompt="1"/>
          </p:nvPr>
        </p:nvSpPr>
        <p:spPr>
          <a:xfrm>
            <a:off x="1206500" y="2372961"/>
            <a:ext cx="21971000" cy="934781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1308100" indent="-698500" defTabSz="825500">
              <a:lnSpc>
                <a:spcPct val="100000"/>
              </a:lnSpc>
              <a:spcBef>
                <a:spcPts val="0"/>
              </a:spcBef>
              <a:defRPr b="1" sz="5500"/>
            </a:lvl2pPr>
            <a:lvl3pPr marL="1917700" indent="-698500" defTabSz="825500">
              <a:lnSpc>
                <a:spcPct val="100000"/>
              </a:lnSpc>
              <a:spcBef>
                <a:spcPts val="0"/>
              </a:spcBef>
              <a:defRPr b="1" sz="5500"/>
            </a:lvl3pPr>
            <a:lvl4pPr marL="2527300" indent="-698500" defTabSz="825500">
              <a:lnSpc>
                <a:spcPct val="100000"/>
              </a:lnSpc>
              <a:spcBef>
                <a:spcPts val="0"/>
              </a:spcBef>
              <a:defRPr b="1" sz="5500"/>
            </a:lvl4pPr>
            <a:lvl5pPr marL="3136900" indent="-698500" defTabSz="825500">
              <a:lnSpc>
                <a:spcPct val="100000"/>
              </a:lnSpc>
              <a:spcBef>
                <a:spcPts val="0"/>
              </a:spcBef>
              <a:defRPr b="1" sz="5500"/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4" name="Body Level One…"/>
          <p:cNvSpPr txBox="1"/>
          <p:nvPr>
            <p:ph type="body" idx="21" hasCustomPrompt="1"/>
          </p:nvPr>
        </p:nvSpPr>
        <p:spPr>
          <a:xfrm>
            <a:off x="1206500" y="4248503"/>
            <a:ext cx="21971000" cy="8256014"/>
          </a:xfrm>
          <a:prstGeom prst="rect">
            <a:avLst/>
          </a:prstGeom>
        </p:spPr>
        <p:txBody>
          <a:bodyPr numCol="1" spcCol="38100"/>
          <a:lstStyle/>
          <a:p>
            <a:pPr/>
            <a:r>
              <a:t>Slide bullet text</a:t>
            </a:r>
          </a:p>
        </p:txBody>
      </p:sp>
      <p:sp>
        <p:nvSpPr>
          <p:cNvPr id="4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Body Level One…"/>
          <p:cNvSpPr txBox="1"/>
          <p:nvPr>
            <p:ph type="body" sz="quarter" idx="1" hasCustomPrompt="1"/>
          </p:nvPr>
        </p:nvSpPr>
        <p:spPr>
          <a:xfrm>
            <a:off x="1206500" y="2372961"/>
            <a:ext cx="9779000" cy="934781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1308100" indent="-698500" defTabSz="825500">
              <a:lnSpc>
                <a:spcPct val="100000"/>
              </a:lnSpc>
              <a:spcBef>
                <a:spcPts val="0"/>
              </a:spcBef>
              <a:defRPr b="1" sz="5500"/>
            </a:lvl2pPr>
            <a:lvl3pPr marL="1917700" indent="-698500" defTabSz="825500">
              <a:lnSpc>
                <a:spcPct val="100000"/>
              </a:lnSpc>
              <a:spcBef>
                <a:spcPts val="0"/>
              </a:spcBef>
              <a:defRPr b="1" sz="5500"/>
            </a:lvl3pPr>
            <a:lvl4pPr marL="2527300" indent="-698500" defTabSz="825500">
              <a:lnSpc>
                <a:spcPct val="100000"/>
              </a:lnSpc>
              <a:spcBef>
                <a:spcPts val="0"/>
              </a:spcBef>
              <a:defRPr b="1" sz="5500"/>
            </a:lvl4pPr>
            <a:lvl5pPr marL="3136900" indent="-698500" defTabSz="825500">
              <a:lnSpc>
                <a:spcPct val="100000"/>
              </a:lnSpc>
              <a:spcBef>
                <a:spcPts val="0"/>
              </a:spcBef>
              <a:defRPr b="1" sz="5500"/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1" name="Body Level One…"/>
          <p:cNvSpPr txBox="1"/>
          <p:nvPr>
            <p:ph type="body" sz="half" idx="21" hasCustomPrompt="1"/>
          </p:nvPr>
        </p:nvSpPr>
        <p:spPr>
          <a:xfrm>
            <a:off x="1206500" y="4248503"/>
            <a:ext cx="9779000" cy="8256631"/>
          </a:xfrm>
          <a:prstGeom prst="rect">
            <a:avLst/>
          </a:prstGeom>
        </p:spPr>
        <p:txBody>
          <a:bodyPr numCol="1" spcCol="38100"/>
          <a:lstStyle/>
          <a:p>
            <a:pPr/>
            <a:r>
              <a:t>Slide bullet text</a:t>
            </a:r>
          </a:p>
        </p:txBody>
      </p:sp>
      <p:sp>
        <p:nvSpPr>
          <p:cNvPr id="62" name="Bowl of pappardelle pasta with parsley butter, roasted hazelnuts, and shaved parmesan cheese"/>
          <p:cNvSpPr/>
          <p:nvPr>
            <p:ph type="pic" idx="22"/>
          </p:nvPr>
        </p:nvSpPr>
        <p:spPr>
          <a:xfrm>
            <a:off x="12192000" y="-407266"/>
            <a:ext cx="10916874" cy="14555833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pPr/>
          </a:p>
        </p:txBody>
      </p:sp>
      <p:sp>
        <p:nvSpPr>
          <p:cNvPr id="63" name="Slide Title"/>
          <p:cNvSpPr txBox="1"/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6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/>
          <p:nvPr>
            <p:ph type="title" hasCustomPrompt="1"/>
          </p:nvPr>
        </p:nvSpPr>
        <p:spPr>
          <a:xfrm>
            <a:off x="1206496" y="4533900"/>
            <a:ext cx="21971005" cy="4648200"/>
          </a:xfrm>
          <a:prstGeom prst="rect">
            <a:avLst/>
          </a:prstGeom>
        </p:spPr>
        <p:txBody>
          <a:bodyPr anchor="ctr"/>
          <a:lstStyle>
            <a:lvl1pPr>
              <a:defRPr b="0"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Section Title</a:t>
            </a:r>
          </a:p>
        </p:txBody>
      </p:sp>
      <p:sp>
        <p:nvSpPr>
          <p:cNvPr id="72" name="Slide Number"/>
          <p:cNvSpPr txBox="1"/>
          <p:nvPr>
            <p:ph type="sldNum" sz="quarter" idx="2"/>
          </p:nvPr>
        </p:nvSpPr>
        <p:spPr>
          <a:xfrm>
            <a:off x="12001500" y="13085233"/>
            <a:ext cx="368504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/>
          <p:nvPr>
            <p:ph type="title" hasCustomPrompt="1"/>
          </p:nvPr>
        </p:nvSpPr>
        <p:spPr>
          <a:xfrm>
            <a:off x="1206500" y="1079500"/>
            <a:ext cx="21971000" cy="143495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80" name="Body Level One…"/>
          <p:cNvSpPr txBox="1"/>
          <p:nvPr>
            <p:ph type="body" sz="quarter" idx="1" hasCustomPrompt="1"/>
          </p:nvPr>
        </p:nvSpPr>
        <p:spPr>
          <a:xfrm>
            <a:off x="1206500" y="2372961"/>
            <a:ext cx="21971000" cy="934781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1308100" indent="-698500" defTabSz="825500">
              <a:lnSpc>
                <a:spcPct val="100000"/>
              </a:lnSpc>
              <a:spcBef>
                <a:spcPts val="0"/>
              </a:spcBef>
              <a:defRPr b="1" sz="5500"/>
            </a:lvl2pPr>
            <a:lvl3pPr marL="1917700" indent="-698500" defTabSz="825500">
              <a:lnSpc>
                <a:spcPct val="100000"/>
              </a:lnSpc>
              <a:spcBef>
                <a:spcPts val="0"/>
              </a:spcBef>
              <a:defRPr b="1" sz="5500"/>
            </a:lvl3pPr>
            <a:lvl4pPr marL="2527300" indent="-698500" defTabSz="825500">
              <a:lnSpc>
                <a:spcPct val="100000"/>
              </a:lnSpc>
              <a:spcBef>
                <a:spcPts val="0"/>
              </a:spcBef>
              <a:defRPr b="1" sz="5500"/>
            </a:lvl4pPr>
            <a:lvl5pPr marL="3136900" indent="-698500" defTabSz="825500">
              <a:lnSpc>
                <a:spcPct val="100000"/>
              </a:lnSpc>
              <a:spcBef>
                <a:spcPts val="0"/>
              </a:spcBef>
              <a:defRPr b="1" sz="5500"/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8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/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pPr/>
            <a:r>
              <a:t>Agenda Title</a:t>
            </a:r>
          </a:p>
        </p:txBody>
      </p:sp>
      <p:sp>
        <p:nvSpPr>
          <p:cNvPr id="89" name="Body Level One…"/>
          <p:cNvSpPr txBox="1"/>
          <p:nvPr>
            <p:ph type="body" sz="quarter" idx="1" hasCustomPrompt="1"/>
          </p:nvPr>
        </p:nvSpPr>
        <p:spPr>
          <a:xfrm>
            <a:off x="1206500" y="2372961"/>
            <a:ext cx="21971000" cy="934781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1308100" indent="-698500" defTabSz="825500">
              <a:lnSpc>
                <a:spcPct val="100000"/>
              </a:lnSpc>
              <a:spcBef>
                <a:spcPts val="0"/>
              </a:spcBef>
              <a:defRPr b="1" sz="5500"/>
            </a:lvl2pPr>
            <a:lvl3pPr marL="1917700" indent="-698500" defTabSz="825500">
              <a:lnSpc>
                <a:spcPct val="100000"/>
              </a:lnSpc>
              <a:spcBef>
                <a:spcPts val="0"/>
              </a:spcBef>
              <a:defRPr b="1" sz="5500"/>
            </a:lvl3pPr>
            <a:lvl4pPr marL="2527300" indent="-698500" defTabSz="825500">
              <a:lnSpc>
                <a:spcPct val="100000"/>
              </a:lnSpc>
              <a:spcBef>
                <a:spcPts val="0"/>
              </a:spcBef>
              <a:defRPr b="1" sz="5500"/>
            </a:lvl4pPr>
            <a:lvl5pPr marL="3136900" indent="-698500" defTabSz="825500">
              <a:lnSpc>
                <a:spcPct val="100000"/>
              </a:lnSpc>
              <a:spcBef>
                <a:spcPts val="0"/>
              </a:spcBef>
              <a:defRPr b="1" sz="5500"/>
            </a:lvl5pPr>
          </a:lstStyle>
          <a:p>
            <a:pPr/>
            <a:r>
              <a:t>Agenda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0" name="Body Level One…"/>
          <p:cNvSpPr txBox="1"/>
          <p:nvPr>
            <p:ph type="body" idx="21" hasCustomPrompt="1"/>
          </p:nvPr>
        </p:nvSpPr>
        <p:spPr>
          <a:xfrm>
            <a:off x="1206500" y="4248503"/>
            <a:ext cx="21971000" cy="8256014"/>
          </a:xfrm>
          <a:prstGeom prst="rect">
            <a:avLst/>
          </a:prstGeom>
        </p:spPr>
        <p:txBody>
          <a:bodyPr numCol="1" spcCol="38100"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99" sz="5500"/>
            </a:lvl1pPr>
          </a:lstStyle>
          <a:p>
            <a:pPr/>
            <a:r>
              <a:t>Agenda Topics</a:t>
            </a:r>
          </a:p>
        </p:txBody>
      </p:sp>
      <p:sp>
        <p:nvSpPr>
          <p:cNvPr id="9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dy Level One…"/>
          <p:cNvSpPr txBox="1"/>
          <p:nvPr>
            <p:ph type="body" idx="1" hasCustomPrompt="1"/>
          </p:nvPr>
        </p:nvSpPr>
        <p:spPr>
          <a:xfrm>
            <a:off x="1206500" y="4248503"/>
            <a:ext cx="21971000" cy="82560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numCol="2" spcCol="1098550">
            <a:normAutofit fontScale="100000" lnSpcReduction="0"/>
          </a:bodyPr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" name="Title Text"/>
          <p:cNvSpPr txBox="1"/>
          <p:nvPr>
            <p:ph type="title"/>
          </p:nvPr>
        </p:nvSpPr>
        <p:spPr>
          <a:xfrm>
            <a:off x="3653366" y="2743200"/>
            <a:ext cx="19507201" cy="15053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2001500" y="13080999"/>
            <a:ext cx="368504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transition xmlns:p14="http://schemas.microsoft.com/office/powerpoint/2010/main" spd="med" advClick="1"/>
  <p:txStyles>
    <p:titleStyle>
      <a:lvl1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jpe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jpe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jpe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jpe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jpe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jpe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jpe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jpe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jpe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jpe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jpe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jpe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0.jpe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1.jpe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2.jpe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3.jpe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4.jpeg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5.jpeg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6.jpeg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jpeg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8.jpeg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9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/Relationships>
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0.jpeg"/></Relationships>
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1.jpeg"/></Relationships>
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2.jpeg"/></Relationships>

</file>

<file path=ppt/slides/_rels/slide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3.jpeg"/></Relationships>

</file>

<file path=ppt/slides/_rels/slide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4.jpeg"/></Relationships>

</file>

<file path=ppt/slides/_rels/slide4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5.jpeg"/></Relationships>

</file>

<file path=ppt/slides/_rels/slide4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6.jpeg"/></Relationships>

</file>

<file path=ppt/slides/_rels/slide4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7.jpeg"/></Relationships>

</file>

<file path=ppt/slides/_rels/slide4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8.jpeg"/></Relationships>

</file>

<file path=ppt/slides/_rels/slide4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9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eg"/></Relationships>

</file>

<file path=ppt/slides/_rels/slide5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0.jpeg"/></Relationships>

</file>

<file path=ppt/slides/_rels/slide5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1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Author and Date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2" name="Presentation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3" name="Body Level One…"/>
          <p:cNvSpPr txBox="1"/>
          <p:nvPr>
            <p:ph type="body" idx="21"/>
          </p:nvPr>
        </p:nvSpPr>
        <p:spPr>
          <a:xfrm>
            <a:off x="1201342" y="7223190"/>
            <a:ext cx="21971002" cy="1905002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54" name="juego-Biblico-Romanos-8-encuentra-las-vocales-POWERPOINT_1.jpg" descr="juego-Biblico-Romanos-8-encuentra-las-vocales-POWERPOINT_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Author and Date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7" name="Presentation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8" name="Body Level One…"/>
          <p:cNvSpPr txBox="1"/>
          <p:nvPr>
            <p:ph type="body" idx="21"/>
          </p:nvPr>
        </p:nvSpPr>
        <p:spPr>
          <a:xfrm>
            <a:off x="1201342" y="7223190"/>
            <a:ext cx="21971002" cy="1905002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99" name="juego-Biblico-Romanos-8-encuentra-las-vocales-POWERPOINT_10.jpg" descr="juego-Biblico-Romanos-8-encuentra-las-vocales-POWERPOINT_1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Author and Date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2" name="Presentation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3" name="Body Level One…"/>
          <p:cNvSpPr txBox="1"/>
          <p:nvPr>
            <p:ph type="body" idx="21"/>
          </p:nvPr>
        </p:nvSpPr>
        <p:spPr>
          <a:xfrm>
            <a:off x="1201342" y="7223190"/>
            <a:ext cx="21971002" cy="1905002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04" name="juego-Biblico-Romanos-8-encuentra-las-vocales-POWERPOINT_11.jpg" descr="juego-Biblico-Romanos-8-encuentra-las-vocales-POWERPOINT_1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Author and Date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7" name="Presentation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8" name="Body Level One…"/>
          <p:cNvSpPr txBox="1"/>
          <p:nvPr>
            <p:ph type="body" idx="21"/>
          </p:nvPr>
        </p:nvSpPr>
        <p:spPr>
          <a:xfrm>
            <a:off x="1201342" y="7223190"/>
            <a:ext cx="21971002" cy="1905002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09" name="juego-Biblico-Romanos-8-encuentra-las-vocales-POWERPOINT_12.jpg" descr="juego-Biblico-Romanos-8-encuentra-las-vocales-POWERPOINT_1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Author and Date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2" name="Presentation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3" name="Body Level One…"/>
          <p:cNvSpPr txBox="1"/>
          <p:nvPr>
            <p:ph type="body" idx="21"/>
          </p:nvPr>
        </p:nvSpPr>
        <p:spPr>
          <a:xfrm>
            <a:off x="1201342" y="7223190"/>
            <a:ext cx="21971002" cy="1905002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14" name="juego-Biblico-Romanos-8-encuentra-las-vocales-POWERPOINT_13.jpg" descr="juego-Biblico-Romanos-8-encuentra-las-vocales-POWERPOINT_1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Author and Date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7" name="Presentation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8" name="Body Level One…"/>
          <p:cNvSpPr txBox="1"/>
          <p:nvPr>
            <p:ph type="body" idx="21"/>
          </p:nvPr>
        </p:nvSpPr>
        <p:spPr>
          <a:xfrm>
            <a:off x="1201342" y="7223190"/>
            <a:ext cx="21971002" cy="1905002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19" name="juego-Biblico-Romanos-8-encuentra-las-vocales-POWERPOINT_14.jpg" descr="juego-Biblico-Romanos-8-encuentra-las-vocales-POWERPOINT_1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Author and Date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2" name="Presentation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3" name="Body Level One…"/>
          <p:cNvSpPr txBox="1"/>
          <p:nvPr>
            <p:ph type="body" idx="21"/>
          </p:nvPr>
        </p:nvSpPr>
        <p:spPr>
          <a:xfrm>
            <a:off x="1201342" y="7223190"/>
            <a:ext cx="21971002" cy="1905002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24" name="juego-Biblico-Romanos-8-encuentra-las-vocales-POWERPOINT_15.jpg" descr="juego-Biblico-Romanos-8-encuentra-las-vocales-POWERPOINT_1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Author and Date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7" name="Presentation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8" name="Body Level One…"/>
          <p:cNvSpPr txBox="1"/>
          <p:nvPr>
            <p:ph type="body" idx="21"/>
          </p:nvPr>
        </p:nvSpPr>
        <p:spPr>
          <a:xfrm>
            <a:off x="1201342" y="7223190"/>
            <a:ext cx="21971002" cy="1905002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29" name="juego-Biblico-Romanos-8-encuentra-las-vocales-POWERPOINT_16.jpg" descr="juego-Biblico-Romanos-8-encuentra-las-vocales-POWERPOINT_1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Author and Date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2" name="Presentation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3" name="Body Level One…"/>
          <p:cNvSpPr txBox="1"/>
          <p:nvPr>
            <p:ph type="body" idx="21"/>
          </p:nvPr>
        </p:nvSpPr>
        <p:spPr>
          <a:xfrm>
            <a:off x="1201342" y="7223190"/>
            <a:ext cx="21971002" cy="1905002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34" name="juego-Biblico-Romanos-8-encuentra-las-vocales-POWERPOINT_17.jpg" descr="juego-Biblico-Romanos-8-encuentra-las-vocales-POWERPOINT_1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Author and Date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7" name="Presentation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8" name="Body Level One…"/>
          <p:cNvSpPr txBox="1"/>
          <p:nvPr>
            <p:ph type="body" idx="21"/>
          </p:nvPr>
        </p:nvSpPr>
        <p:spPr>
          <a:xfrm>
            <a:off x="1201342" y="7223190"/>
            <a:ext cx="21971002" cy="1905002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39" name="juego-Biblico-Romanos-8-encuentra-las-vocales-POWERPOINT_18.jpg" descr="juego-Biblico-Romanos-8-encuentra-las-vocales-POWERPOINT_1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Author and Date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2" name="Presentation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3" name="Body Level One…"/>
          <p:cNvSpPr txBox="1"/>
          <p:nvPr>
            <p:ph type="body" idx="21"/>
          </p:nvPr>
        </p:nvSpPr>
        <p:spPr>
          <a:xfrm>
            <a:off x="1201342" y="7223190"/>
            <a:ext cx="21971002" cy="1905002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44" name="juego-Biblico-Romanos-8-encuentra-las-vocales-POWERPOINT_19.jpg" descr="juego-Biblico-Romanos-8-encuentra-las-vocales-POWERPOINT_1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Author and Date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7" name="Presentation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8" name="Body Level One…"/>
          <p:cNvSpPr txBox="1"/>
          <p:nvPr>
            <p:ph type="body" idx="21"/>
          </p:nvPr>
        </p:nvSpPr>
        <p:spPr>
          <a:xfrm>
            <a:off x="1201342" y="7223190"/>
            <a:ext cx="21971002" cy="1905002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59" name="juego-Biblico-Romanos-8-encuentra-las-vocales-POWERPOINT_2.jpg" descr="juego-Biblico-Romanos-8-encuentra-las-vocales-POWERPOINT_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Author and Date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7" name="Presentation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8" name="Body Level One…"/>
          <p:cNvSpPr txBox="1"/>
          <p:nvPr>
            <p:ph type="body" idx="21"/>
          </p:nvPr>
        </p:nvSpPr>
        <p:spPr>
          <a:xfrm>
            <a:off x="1201342" y="7223190"/>
            <a:ext cx="21971002" cy="1905002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49" name="juego-Biblico-Romanos-8-encuentra-las-vocales-POWERPOINT_20.jpg" descr="juego-Biblico-Romanos-8-encuentra-las-vocales-POWERPOINT_2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Author and Date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2" name="Presentation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3" name="Body Level One…"/>
          <p:cNvSpPr txBox="1"/>
          <p:nvPr>
            <p:ph type="body" idx="21"/>
          </p:nvPr>
        </p:nvSpPr>
        <p:spPr>
          <a:xfrm>
            <a:off x="1201342" y="7223190"/>
            <a:ext cx="21971002" cy="1905002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54" name="juego-Biblico-Romanos-8-encuentra-las-vocales-POWERPOINT_21.jpg" descr="juego-Biblico-Romanos-8-encuentra-las-vocales-POWERPOINT_2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Author and Date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7" name="Presentation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8" name="Body Level One…"/>
          <p:cNvSpPr txBox="1"/>
          <p:nvPr>
            <p:ph type="body" idx="21"/>
          </p:nvPr>
        </p:nvSpPr>
        <p:spPr>
          <a:xfrm>
            <a:off x="1201342" y="7223190"/>
            <a:ext cx="21971002" cy="1905002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59" name="juego-Biblico-Romanos-8-encuentra-las-vocales-POWERPOINT_22.jpg" descr="juego-Biblico-Romanos-8-encuentra-las-vocales-POWERPOINT_2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Author and Date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62" name="Presentation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63" name="Body Level One…"/>
          <p:cNvSpPr txBox="1"/>
          <p:nvPr>
            <p:ph type="body" idx="21"/>
          </p:nvPr>
        </p:nvSpPr>
        <p:spPr>
          <a:xfrm>
            <a:off x="1201342" y="7223190"/>
            <a:ext cx="21971002" cy="1905002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64" name="juego-Biblico-Romanos-8-encuentra-las-vocales-POWERPOINT_23.jpg" descr="juego-Biblico-Romanos-8-encuentra-las-vocales-POWERPOINT_2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Author and Date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67" name="Presentation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68" name="Body Level One…"/>
          <p:cNvSpPr txBox="1"/>
          <p:nvPr>
            <p:ph type="body" idx="21"/>
          </p:nvPr>
        </p:nvSpPr>
        <p:spPr>
          <a:xfrm>
            <a:off x="1201342" y="7223190"/>
            <a:ext cx="21971002" cy="1905002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69" name="juego-Biblico-Romanos-8-encuentra-las-vocales-POWERPOINT_24.jpg" descr="juego-Biblico-Romanos-8-encuentra-las-vocales-POWERPOINT_2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Author and Date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72" name="Presentation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73" name="Body Level One…"/>
          <p:cNvSpPr txBox="1"/>
          <p:nvPr>
            <p:ph type="body" idx="21"/>
          </p:nvPr>
        </p:nvSpPr>
        <p:spPr>
          <a:xfrm>
            <a:off x="1201342" y="7223190"/>
            <a:ext cx="21971002" cy="1905002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74" name="juego-Biblico-Romanos-8-encuentra-las-vocales-POWERPOINT_25.jpg" descr="juego-Biblico-Romanos-8-encuentra-las-vocales-POWERPOINT_2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Author and Date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77" name="Presentation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78" name="Body Level One…"/>
          <p:cNvSpPr txBox="1"/>
          <p:nvPr>
            <p:ph type="body" idx="21"/>
          </p:nvPr>
        </p:nvSpPr>
        <p:spPr>
          <a:xfrm>
            <a:off x="1201342" y="7223190"/>
            <a:ext cx="21971002" cy="1905002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79" name="juego-Biblico-Romanos-8-encuentra-las-vocales-POWERPOINT_26.jpg" descr="juego-Biblico-Romanos-8-encuentra-las-vocales-POWERPOINT_2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Author and Date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82" name="Presentation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83" name="Body Level One…"/>
          <p:cNvSpPr txBox="1"/>
          <p:nvPr>
            <p:ph type="body" idx="21"/>
          </p:nvPr>
        </p:nvSpPr>
        <p:spPr>
          <a:xfrm>
            <a:off x="1201342" y="7223190"/>
            <a:ext cx="21971002" cy="1905002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84" name="juego-Biblico-Romanos-8-encuentra-las-vocales-POWERPOINT_27.jpg" descr="juego-Biblico-Romanos-8-encuentra-las-vocales-POWERPOINT_2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Author and Date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87" name="Presentation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88" name="Body Level One…"/>
          <p:cNvSpPr txBox="1"/>
          <p:nvPr>
            <p:ph type="body" idx="21"/>
          </p:nvPr>
        </p:nvSpPr>
        <p:spPr>
          <a:xfrm>
            <a:off x="1201342" y="7223190"/>
            <a:ext cx="21971002" cy="1905002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89" name="juego-Biblico-Romanos-8-encuentra-las-vocales-POWERPOINT_28.jpg" descr="juego-Biblico-Romanos-8-encuentra-las-vocales-POWERPOINT_2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Author and Date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92" name="Presentation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93" name="Body Level One…"/>
          <p:cNvSpPr txBox="1"/>
          <p:nvPr>
            <p:ph type="body" idx="21"/>
          </p:nvPr>
        </p:nvSpPr>
        <p:spPr>
          <a:xfrm>
            <a:off x="1201342" y="7223190"/>
            <a:ext cx="21971002" cy="1905002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94" name="juego-Biblico-Romanos-8-encuentra-las-vocales-POWERPOINT_29.jpg" descr="juego-Biblico-Romanos-8-encuentra-las-vocales-POWERPOINT_2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Author and Date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2" name="Presentation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3" name="Body Level One…"/>
          <p:cNvSpPr txBox="1"/>
          <p:nvPr>
            <p:ph type="body" idx="21"/>
          </p:nvPr>
        </p:nvSpPr>
        <p:spPr>
          <a:xfrm>
            <a:off x="1201342" y="7223190"/>
            <a:ext cx="21971002" cy="1905002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64" name="juego-Biblico-Romanos-8-encuentra-las-vocales-POWERPOINT_3.jpg" descr="juego-Biblico-Romanos-8-encuentra-las-vocales-POWERPOINT_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Author and Date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97" name="Presentation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98" name="Body Level One…"/>
          <p:cNvSpPr txBox="1"/>
          <p:nvPr>
            <p:ph type="body" idx="21"/>
          </p:nvPr>
        </p:nvSpPr>
        <p:spPr>
          <a:xfrm>
            <a:off x="1201342" y="7223190"/>
            <a:ext cx="21971002" cy="1905002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99" name="juego-Biblico-Romanos-8-encuentra-las-vocales-POWERPOINT_30.jpg" descr="juego-Biblico-Romanos-8-encuentra-las-vocales-POWERPOINT_3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Author and Date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02" name="Presentation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03" name="Body Level One…"/>
          <p:cNvSpPr txBox="1"/>
          <p:nvPr>
            <p:ph type="body" idx="21"/>
          </p:nvPr>
        </p:nvSpPr>
        <p:spPr>
          <a:xfrm>
            <a:off x="1201342" y="7223190"/>
            <a:ext cx="21971002" cy="1905002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04" name="juego-Biblico-Romanos-8-encuentra-las-vocales-POWERPOINT_31.jpg" descr="juego-Biblico-Romanos-8-encuentra-las-vocales-POWERPOINT_3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Author and Date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07" name="Presentation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08" name="Body Level One…"/>
          <p:cNvSpPr txBox="1"/>
          <p:nvPr>
            <p:ph type="body" idx="21"/>
          </p:nvPr>
        </p:nvSpPr>
        <p:spPr>
          <a:xfrm>
            <a:off x="1201342" y="7223190"/>
            <a:ext cx="21971002" cy="1905002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09" name="juego-Biblico-Romanos-8-encuentra-las-vocales-POWERPOINT_32.jpg" descr="juego-Biblico-Romanos-8-encuentra-las-vocales-POWERPOINT_3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Author and Date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12" name="Presentation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13" name="Body Level One…"/>
          <p:cNvSpPr txBox="1"/>
          <p:nvPr>
            <p:ph type="body" idx="21"/>
          </p:nvPr>
        </p:nvSpPr>
        <p:spPr>
          <a:xfrm>
            <a:off x="1201342" y="7223190"/>
            <a:ext cx="21971002" cy="1905002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14" name="juego-Biblico-Romanos-8-encuentra-las-vocales-POWERPOINT_33.jpg" descr="juego-Biblico-Romanos-8-encuentra-las-vocales-POWERPOINT_3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Author and Date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17" name="Presentation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18" name="Body Level One…"/>
          <p:cNvSpPr txBox="1"/>
          <p:nvPr>
            <p:ph type="body" idx="21"/>
          </p:nvPr>
        </p:nvSpPr>
        <p:spPr>
          <a:xfrm>
            <a:off x="1201342" y="7223190"/>
            <a:ext cx="21971002" cy="1905002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19" name="juego-Biblico-Romanos-8-encuentra-las-vocales-POWERPOINT_34.jpg" descr="juego-Biblico-Romanos-8-encuentra-las-vocales-POWERPOINT_3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Author and Date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22" name="Presentation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23" name="Body Level One…"/>
          <p:cNvSpPr txBox="1"/>
          <p:nvPr>
            <p:ph type="body" idx="21"/>
          </p:nvPr>
        </p:nvSpPr>
        <p:spPr>
          <a:xfrm>
            <a:off x="1201342" y="7223190"/>
            <a:ext cx="21971002" cy="1905002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24" name="juego-Biblico-Romanos-8-encuentra-las-vocales-POWERPOINT_35.jpg" descr="juego-Biblico-Romanos-8-encuentra-las-vocales-POWERPOINT_3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Author and Date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27" name="Presentation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28" name="Body Level One…"/>
          <p:cNvSpPr txBox="1"/>
          <p:nvPr>
            <p:ph type="body" idx="21"/>
          </p:nvPr>
        </p:nvSpPr>
        <p:spPr>
          <a:xfrm>
            <a:off x="1201342" y="7223190"/>
            <a:ext cx="21971002" cy="1905002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29" name="juego-Biblico-Romanos-8-encuentra-las-vocales-POWERPOINT_36.jpg" descr="juego-Biblico-Romanos-8-encuentra-las-vocales-POWERPOINT_3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Author and Date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32" name="Presentation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33" name="Body Level One…"/>
          <p:cNvSpPr txBox="1"/>
          <p:nvPr>
            <p:ph type="body" idx="21"/>
          </p:nvPr>
        </p:nvSpPr>
        <p:spPr>
          <a:xfrm>
            <a:off x="1201342" y="7223190"/>
            <a:ext cx="21971002" cy="1905002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34" name="juego-Biblico-Romanos-8-encuentra-las-vocales-POWERPOINT_37.jpg" descr="juego-Biblico-Romanos-8-encuentra-las-vocales-POWERPOINT_3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Author and Date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37" name="Presentation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38" name="Body Level One…"/>
          <p:cNvSpPr txBox="1"/>
          <p:nvPr>
            <p:ph type="body" idx="21"/>
          </p:nvPr>
        </p:nvSpPr>
        <p:spPr>
          <a:xfrm>
            <a:off x="1201342" y="7223190"/>
            <a:ext cx="21971002" cy="1905002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39" name="juego-Biblico-Romanos-8-encuentra-las-vocales-POWERPOINT_38.jpg" descr="juego-Biblico-Romanos-8-encuentra-las-vocales-POWERPOINT_3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Author and Date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42" name="Presentation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43" name="Body Level One…"/>
          <p:cNvSpPr txBox="1"/>
          <p:nvPr>
            <p:ph type="body" idx="21"/>
          </p:nvPr>
        </p:nvSpPr>
        <p:spPr>
          <a:xfrm>
            <a:off x="1201342" y="7223190"/>
            <a:ext cx="21971002" cy="1905002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44" name="juego-Biblico-Romanos-8-encuentra-las-vocales-POWERPOINT_39.jpg" descr="juego-Biblico-Romanos-8-encuentra-las-vocales-POWERPOINT_3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Author and Date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7" name="Presentation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8" name="Body Level One…"/>
          <p:cNvSpPr txBox="1"/>
          <p:nvPr>
            <p:ph type="body" idx="21"/>
          </p:nvPr>
        </p:nvSpPr>
        <p:spPr>
          <a:xfrm>
            <a:off x="1201342" y="7223190"/>
            <a:ext cx="21971002" cy="1905002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69" name="juego-Biblico-Romanos-8-encuentra-las-vocales-POWERPOINT_4.jpg" descr="juego-Biblico-Romanos-8-encuentra-las-vocales-POWERPOINT_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Author and Date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47" name="Presentation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48" name="Body Level One…"/>
          <p:cNvSpPr txBox="1"/>
          <p:nvPr>
            <p:ph type="body" idx="21"/>
          </p:nvPr>
        </p:nvSpPr>
        <p:spPr>
          <a:xfrm>
            <a:off x="1201342" y="7223190"/>
            <a:ext cx="21971002" cy="1905002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49" name="juego-Biblico-Romanos-8-encuentra-las-vocales-POWERPOINT_40.jpg" descr="juego-Biblico-Romanos-8-encuentra-las-vocales-POWERPOINT_4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Author and Date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52" name="Presentation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53" name="Body Level One…"/>
          <p:cNvSpPr txBox="1"/>
          <p:nvPr>
            <p:ph type="body" idx="21"/>
          </p:nvPr>
        </p:nvSpPr>
        <p:spPr>
          <a:xfrm>
            <a:off x="1201342" y="7223190"/>
            <a:ext cx="21971002" cy="1905002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54" name="juego-Biblico-Romanos-8-encuentra-las-vocales-POWERPOINT_41.jpg" descr="juego-Biblico-Romanos-8-encuentra-las-vocales-POWERPOINT_4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Author and Date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57" name="Presentation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58" name="Body Level One…"/>
          <p:cNvSpPr txBox="1"/>
          <p:nvPr>
            <p:ph type="body" idx="21"/>
          </p:nvPr>
        </p:nvSpPr>
        <p:spPr>
          <a:xfrm>
            <a:off x="1201342" y="7223190"/>
            <a:ext cx="21971002" cy="1905002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59" name="juego-Biblico-Romanos-8-encuentra-las-vocales-POWERPOINT_42.jpg" descr="juego-Biblico-Romanos-8-encuentra-las-vocales-POWERPOINT_4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Author and Date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62" name="Presentation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63" name="Body Level One…"/>
          <p:cNvSpPr txBox="1"/>
          <p:nvPr>
            <p:ph type="body" idx="21"/>
          </p:nvPr>
        </p:nvSpPr>
        <p:spPr>
          <a:xfrm>
            <a:off x="1201342" y="7223190"/>
            <a:ext cx="21971002" cy="1905002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64" name="juego-Biblico-Romanos-8-encuentra-las-vocales-POWERPOINT_43.jpg" descr="juego-Biblico-Romanos-8-encuentra-las-vocales-POWERPOINT_4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Author and Date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67" name="Presentation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68" name="Body Level One…"/>
          <p:cNvSpPr txBox="1"/>
          <p:nvPr>
            <p:ph type="body" idx="21"/>
          </p:nvPr>
        </p:nvSpPr>
        <p:spPr>
          <a:xfrm>
            <a:off x="1201342" y="7223190"/>
            <a:ext cx="21971002" cy="1905002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69" name="juego-Biblico-Romanos-8-encuentra-las-vocales-POWERPOINT_44.jpg" descr="juego-Biblico-Romanos-8-encuentra-las-vocales-POWERPOINT_4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Author and Date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72" name="Presentation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73" name="Body Level One…"/>
          <p:cNvSpPr txBox="1"/>
          <p:nvPr>
            <p:ph type="body" idx="21"/>
          </p:nvPr>
        </p:nvSpPr>
        <p:spPr>
          <a:xfrm>
            <a:off x="1201342" y="7223190"/>
            <a:ext cx="21971002" cy="1905002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74" name="juego-Biblico-Romanos-8-encuentra-las-vocales-POWERPOINT_45.jpg" descr="juego-Biblico-Romanos-8-encuentra-las-vocales-POWERPOINT_4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Author and Date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77" name="Presentation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78" name="Body Level One…"/>
          <p:cNvSpPr txBox="1"/>
          <p:nvPr>
            <p:ph type="body" idx="21"/>
          </p:nvPr>
        </p:nvSpPr>
        <p:spPr>
          <a:xfrm>
            <a:off x="1201342" y="7223190"/>
            <a:ext cx="21971002" cy="1905002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79" name="juego-Biblico-Romanos-8-encuentra-las-vocales-POWERPOINT_46.jpg" descr="juego-Biblico-Romanos-8-encuentra-las-vocales-POWERPOINT_4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Author and Date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82" name="Presentation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83" name="Body Level One…"/>
          <p:cNvSpPr txBox="1"/>
          <p:nvPr>
            <p:ph type="body" idx="21"/>
          </p:nvPr>
        </p:nvSpPr>
        <p:spPr>
          <a:xfrm>
            <a:off x="1201342" y="7223190"/>
            <a:ext cx="21971002" cy="1905002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84" name="juego-Biblico-Romanos-8-encuentra-las-vocales-POWERPOINT_47.jpg" descr="juego-Biblico-Romanos-8-encuentra-las-vocales-POWERPOINT_4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Author and Date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87" name="Presentation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88" name="Body Level One…"/>
          <p:cNvSpPr txBox="1"/>
          <p:nvPr>
            <p:ph type="body" idx="21"/>
          </p:nvPr>
        </p:nvSpPr>
        <p:spPr>
          <a:xfrm>
            <a:off x="1201342" y="7223190"/>
            <a:ext cx="21971002" cy="1905002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89" name="juego-Biblico-Romanos-8-encuentra-las-vocales-POWERPOINT_48.jpg" descr="juego-Biblico-Romanos-8-encuentra-las-vocales-POWERPOINT_4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Author and Date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92" name="Presentation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93" name="Body Level One…"/>
          <p:cNvSpPr txBox="1"/>
          <p:nvPr>
            <p:ph type="body" idx="21"/>
          </p:nvPr>
        </p:nvSpPr>
        <p:spPr>
          <a:xfrm>
            <a:off x="1201342" y="7223190"/>
            <a:ext cx="21971002" cy="1905002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94" name="juego-Biblico-Romanos-8-encuentra-las-vocales-POWERPOINT_49.jpg" descr="juego-Biblico-Romanos-8-encuentra-las-vocales-POWERPOINT_4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Author and Date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2" name="Presentation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3" name="Body Level One…"/>
          <p:cNvSpPr txBox="1"/>
          <p:nvPr>
            <p:ph type="body" idx="21"/>
          </p:nvPr>
        </p:nvSpPr>
        <p:spPr>
          <a:xfrm>
            <a:off x="1201342" y="7223190"/>
            <a:ext cx="21971002" cy="1905002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74" name="juego-Biblico-Romanos-8-encuentra-las-vocales-POWERPOINT_5.jpg" descr="juego-Biblico-Romanos-8-encuentra-las-vocales-POWERPOINT_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Author and Date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97" name="Presentation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98" name="Body Level One…"/>
          <p:cNvSpPr txBox="1"/>
          <p:nvPr>
            <p:ph type="body" idx="21"/>
          </p:nvPr>
        </p:nvSpPr>
        <p:spPr>
          <a:xfrm>
            <a:off x="1201342" y="7223190"/>
            <a:ext cx="21971002" cy="1905002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99" name="juego-Biblico-Romanos-8-encuentra-las-vocales-POWERPOINT_50.jpg" descr="juego-Biblico-Romanos-8-encuentra-las-vocales-POWERPOINT_5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Author and Date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02" name="Presentation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03" name="Body Level One…"/>
          <p:cNvSpPr txBox="1"/>
          <p:nvPr>
            <p:ph type="body" idx="21"/>
          </p:nvPr>
        </p:nvSpPr>
        <p:spPr>
          <a:xfrm>
            <a:off x="1201342" y="7223190"/>
            <a:ext cx="21971002" cy="1905002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04" name="juego-Biblico-Romanos-8-encuentra-las-vocales-POWERPOINT_51.jpg" descr="juego-Biblico-Romanos-8-encuentra-las-vocales-POWERPOINT_5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Author and Date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7" name="Presentation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8" name="Body Level One…"/>
          <p:cNvSpPr txBox="1"/>
          <p:nvPr>
            <p:ph type="body" idx="21"/>
          </p:nvPr>
        </p:nvSpPr>
        <p:spPr>
          <a:xfrm>
            <a:off x="1201342" y="7223190"/>
            <a:ext cx="21971002" cy="1905002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79" name="juego-Biblico-Romanos-8-encuentra-las-vocales-POWERPOINT_6.jpg" descr="juego-Biblico-Romanos-8-encuentra-las-vocales-POWERPOINT_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Author and Date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2" name="Presentation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3" name="Body Level One…"/>
          <p:cNvSpPr txBox="1"/>
          <p:nvPr>
            <p:ph type="body" idx="21"/>
          </p:nvPr>
        </p:nvSpPr>
        <p:spPr>
          <a:xfrm>
            <a:off x="1201342" y="7223190"/>
            <a:ext cx="21971002" cy="1905002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84" name="juego-Biblico-Romanos-8-encuentra-las-vocales-POWERPOINT_7.jpg" descr="juego-Biblico-Romanos-8-encuentra-las-vocales-POWERPOINT_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Author and Date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7" name="Presentation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8" name="Body Level One…"/>
          <p:cNvSpPr txBox="1"/>
          <p:nvPr>
            <p:ph type="body" idx="21"/>
          </p:nvPr>
        </p:nvSpPr>
        <p:spPr>
          <a:xfrm>
            <a:off x="1201342" y="7223190"/>
            <a:ext cx="21971002" cy="1905002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89" name="juego-Biblico-Romanos-8-encuentra-las-vocales-POWERPOINT_8.jpg" descr="juego-Biblico-Romanos-8-encuentra-las-vocales-POWERPOINT_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Author and Date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2" name="Presentation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3" name="Body Level One…"/>
          <p:cNvSpPr txBox="1"/>
          <p:nvPr>
            <p:ph type="body" idx="21"/>
          </p:nvPr>
        </p:nvSpPr>
        <p:spPr>
          <a:xfrm>
            <a:off x="1201342" y="7223190"/>
            <a:ext cx="21971002" cy="1905002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94" name="juego-Biblico-Romanos-8-encuentra-las-vocales-POWERPOINT_9.jpg" descr="juego-Biblico-Romanos-8-encuentra-las-vocales-POWERPOINT_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5E5E5E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