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9-11: Tu Rey viene a 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quitaría Dios de la boca del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sangre y las abominaciones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quitaría Dios de la boca del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Dios alrededor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sangre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Acamparía como guardia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alrededor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la hija de Sion ante la llegada de su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Alegrarse y dar voces de júbilo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la hija de Sion ante la llegada de su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viene el Rey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Justo, salvador y humilde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Justo, salvador y humilde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viene el Rey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¿Sobre qué animal viene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un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plata y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 limpia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un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animal viene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ciudades sirias aparecen al comienzo de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Gracia y Unión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hablaría el Rey a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hablaría el Rey a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dónde llegaría el dominio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pastor insensato que abandonaría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orgullo de Asiria y el cetro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mar a mar y hasta los confines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mar a mar y hasta los confines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llegaría el dominio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medio de qué serían liberados los prisioneros?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sangre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sangre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qué serían liberados los prisioneros?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lugar serían sacados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cisterna sin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puesto de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valle de 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la cisterna sin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lugar serían sacados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llama Dios a los cautivos invitados a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Prisioneros de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llama Dios a los cautivos invitados a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Hadrac y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ciudades sirias aparecen al comienzo de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devolvería Dios a los prisioneros de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devolvería Dios a los prisioneros de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¿Como qué joyas brillaría el pueblo salvado?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Justo, salvador y humilde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piedras de una corona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joyas brillaría el pueblo salvado?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florecer a jóvenes y doncellas?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trigo y el vino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florecer a jóvenes y doncellas?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pedirse lluvia en la estación tardía?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pedirse lluvia en la estación tardía?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ofrecían ídolos, adivinos y soñadores?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Mentiras y consuelo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ofrecían ídolos, adivinos y soñadores?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se había edificado una fortaleza y acumulado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vagaba el pueblo sin pastor?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vagaba el pueblo sin pastor?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quiénes se encendió la ira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los pastores y jefes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Justo, salvador y humilde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Contra los pastores y jefes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quiénes se encendió la ira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convertiría Dios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piedras de 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su caballo de honor para la batalla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convertiría Dios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saldría de Judá para afirmar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destruiría y consumiría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piedra angular, la clavija y el 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saldría de Judá para afirmar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vencerían los guerreros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estaría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el Señor estaría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vencerían los guerreros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se había edificado una fortaleza y acumulado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casas prometió Dios fortalecer y salvar?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amorreos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 y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casas prometió Dios fortalecer y salvar?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Dios para reunir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Prisioneros de esperanza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Silbaría para convocarlo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Mentiras y consuelo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trigo y el vino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Silbaría para convocarlo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para reunir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tierras los haría volver?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 y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Gracia y 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Egipto y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tierras los haría volver?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orgullo y cetro serían derribados?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orgullo de Asiria y el cetro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orgullo de Asiria y el cetro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orgullo y cetro serían derribados?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puertas debían abrirse para que el fuego consumiera los cedros?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puertas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puertas debían abrirse para que el fuego consumiera los cedros?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Dios con el poder y la riqueza de Tiro?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destruiría y consumiría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rebaño recibió Zacarías para pastorear?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rebaño destinado al matadero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Señor estaría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rebaño destinado al matadero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rebaño recibió Zacarías para pastorear?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llamó Zacarías a sus dos cayados?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Gracia y Unión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Gracia y 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Zacarías a sus dos cayados?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pastores eliminó en un mes?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piezas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pastores eliminó en un mes?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pacto representaba el cayado llamado Gracia?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sangre y las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Alegrarse y dar voces de júbilo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pacto con todos los pueblos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pacto representaba el cayado llamado Gracia?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pesaron como salario del pastor?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codos por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un par de zapatos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piezas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pesaron como salario del pastor?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destruiría y consumiría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con el poder y la riqueza de Tiro?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ordenó Dios arrojar las treinta piezas?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cisterna sin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días de la eternidad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alfarero en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ordenó Dios arrojar las treinta piezas?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representaba quebrar el cayado 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pacto con todos los 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 caballo de honor para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Romper la hermandad entre Judá 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Romper la hermandad entre Judá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 quebrar el cayado 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pastor se levantaría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pastor insensato que abandonaría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mar a mar y hasta los confines de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orgullo de Asiria y el cetro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angular, la clavija y el arco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11:15-17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pastor insensato que abandonaría el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pastor se levantaría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11:15-17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Zacarías 9-11: Tu Rey viene a 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ciudades filisteas temblarían al ver la caída?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Hadrac y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Acamparía como guardia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Ascalón, Gaza y Ecrón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Zacarías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Ascalón, Gaza y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ciudades filisteas temblarían al ver la caída?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Zacarías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Zacarías 9-11: Tu Rey viene a ti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