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  <p:sldId id="329" r:id="rId80"/>
    <p:sldId id="330" r:id="rId81"/>
    <p:sldId id="331" r:id="rId82"/>
    <p:sldId id="332" r:id="rId8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Relationship Id="rId74" Type="http://schemas.openxmlformats.org/officeDocument/2006/relationships/slide" Target="slides/slide68.xml"/><Relationship Id="rId75" Type="http://schemas.openxmlformats.org/officeDocument/2006/relationships/slide" Target="slides/slide69.xml"/><Relationship Id="rId76" Type="http://schemas.openxmlformats.org/officeDocument/2006/relationships/slide" Target="slides/slide70.xml"/><Relationship Id="rId77" Type="http://schemas.openxmlformats.org/officeDocument/2006/relationships/slide" Target="slides/slide71.xml"/><Relationship Id="rId78" Type="http://schemas.openxmlformats.org/officeDocument/2006/relationships/slide" Target="slides/slide72.xml"/><Relationship Id="rId79" Type="http://schemas.openxmlformats.org/officeDocument/2006/relationships/slide" Target="slides/slide73.xml"/><Relationship Id="rId80" Type="http://schemas.openxmlformats.org/officeDocument/2006/relationships/slide" Target="slides/slide74.xml"/><Relationship Id="rId81" Type="http://schemas.openxmlformats.org/officeDocument/2006/relationships/slide" Target="slides/slide75.xml"/><Relationship Id="rId82" Type="http://schemas.openxmlformats.org/officeDocument/2006/relationships/slide" Target="slides/slide76.xml"/><Relationship Id="rId83" Type="http://schemas.openxmlformats.org/officeDocument/2006/relationships/slide" Target="slides/slide7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Zacarías 9-11: Tu Rey viene a ti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quitaría Dios de la boca del filisteo?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sangre y las abominaciones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doble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pacto con todos los pueblos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rebaño destinado al matadero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sangre y las abominaciones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quitaría Dios de la boca del filisteo?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haría Dios alrededor de su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Las puertas del Líbano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Acamparía como guardia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la sangre del pacto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Ascalón, Gaza y Ecrón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Acamparía como guardia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haría Dios alrededor de su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debía hacer la hija de Sion ante la llegada de su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Las puertas del Líbano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rebaño destinado al matadero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Alegrarse y dar voces de júbilo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pacto con todos los pueblos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Alegrarse y dar voces de júbilo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 hacer la hija de Sion ante la llegada de su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viene el Rey prometido?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trigo y el vino nuevo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piedras de una corona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Mentiras y consuelo vano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Justo, salvador y humilde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Justo, salvador y humilde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viene el Rey prometido?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¿Sobre qué animal viene 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Sobre un asno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plata y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trompeta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Agua limpia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Sobre un asno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¿Sobre qué animal viene 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ciudades sirias aparecen al comienzo de la profecía?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Hadrac y Damasco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Ascalón, Gaza y Ecrón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Gracia y Unión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Egipto y Asiria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hablaría el Rey a las naciones?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Tiro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doble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hablaría el Rey a las naciones?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¿Hasta dónde llegaría el dominio del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pastor insensato que abandonaría el rebaño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orgullo de Asiria y el cetro 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mar a mar y hasta los confines de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piedra angular, la clavija y el arco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De mar a mar y hasta los confines de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¿Hasta dónde llegaría el dominio del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medio de qué serían liberados los prisioneros?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Acamparía como guardia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Las puertas del Líbano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Prisioneros de esperanza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la sangre del pacto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 la sangre del pacto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medio de qué serían liberados los prisioneros?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 qué lugar serían sacados los cautivos?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la cisterna sin agua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alfarero en la casa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su puesto de guardia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valle de Jezreel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la cisterna sin agua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lugar serían sacados los cautivos?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llama Dios a los cautivos invitados a volver?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Mentiras y consuelo vano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Prisioneros de esperanza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Silbaría para convocarlo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trigo y el vino nuevo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9:12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Prisioneros de esperanza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llama Dios a los cautivos invitados a volver?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9:12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Hadrac y Damasco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ciudades sirias aparecen al comienzo de la profecía?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devolvería Dios a los prisioneros de esperanza?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sangre y las abominaciones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doble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ovejas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9:12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doble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devolvería Dios a los prisioneros de esperanza?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9:12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¿Como qué joyas brillaría el pueblo salvado?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su caballo de honor para la batalla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ovejas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Justo, salvador y humilde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piedras de una corona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9:16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Como piedras de una corona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¿Como qué joyas brillaría el pueblo salvado?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9:16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haría florecer a jóvenes y doncellas?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trigo y el vino nuevo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Prisioneros de esperanza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Mentiras y consuelo vano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Silbaría para convocarlo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9:17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trigo y el vino nuevo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haría florecer a jóvenes y doncellas?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9:17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 debía pedirse lluvia en la estación tardía?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doble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ovejas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Tiro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debía pedirse lluvia en la estación tardía?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ofrecían ídolos, adivinos y soñadores?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Silbaría para convocarlo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Prisioneros de esperanza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Mentiras y consuelo vano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trigo y el vino nuevo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10:2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Mentiras y consuelo vano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ofrecían ídolos, adivinos y soñadores?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10:2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ciudad se había edificado una fortaleza y acumulado plata?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Tiro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doble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vagaba el pueblo sin pastor?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piedras de una corona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su caballo de honor para la batalla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doble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ovejas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10:2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Como ovejas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vagaba el pueblo sin pastor?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10:2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¿Contra quiénes se encendió la ira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Contra los pastores y jefes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piedras de una corona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sangre y las abominaciones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Justo, salvador y humilde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10:3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Contra los pastores y jefes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¿Contra quiénes se encendió la ira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10:3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qué convertiría Dios a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piedras de una corona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su caballo de honor para la batalla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ovejas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Romper la hermandad entre Judá 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10:3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su caballo de honor para la batalla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convertiría Dios a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10:3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saldría de Judá para afirmar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Romper la hermandad entre Judá 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su caballo de honor para la batalla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piedra angular, la clavija y el arco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destruiría y consumiría con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10:4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piedra angular, la clavija y el arco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saldría de Judá para afirmar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10:4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vencerían los guerreros de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rebaño destinado al matadero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Alegrarse y dar voces de júbilo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pacto con todos los pueblos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el Señor estaría con 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10:5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Porque el Señor estaría con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vencerían los guerreros de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10:5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Tiro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ciudad se había edificado una fortaleza y acumulado plata?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casas prometió Dios fortalecer y salvar?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Judá y José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Contra Edom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caldeos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amorreos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10:6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Judá y José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casas prometió Dios fortalecer y salvar?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10:6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haría Dios para reunir a su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Prisioneros de esperanza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Silbaría para convocarlo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Mentiras y consuelo vano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trigo y el vino nuevo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10:8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Silbaría para convocarlo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haría Dios para reunir a su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10:8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 qué tierras los haría volver?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Hadrac y Damasco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Ascalón, Gaza y Ecrón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Egipto y Asiria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Gracia y Unión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10:10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 Egipto y Asiria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tierras los haría volver?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10:10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orgullo y cetro serían derribados?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Romper la hermandad entre Judá 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piedra angular, la clavija y el arco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su caballo de honor para la batalla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orgullo de Asiria y el cetro de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10:11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orgullo de Asiria y el cetro de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orgullo y cetro serían derribados?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10:11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puertas debían abrirse para que el fuego consumiera los cedros?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Las puertas del Líbano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Alegrarse y dar voces de júbilo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Acamparía como guardia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Ascalón, Gaza y Ecrón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Las puertas del Líbano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puertas debían abrirse para que el fuego consumiera los cedros?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haría Dios con el poder y la riqueza de Tiro?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su caballo de honor para la batalla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piedra angular, la clavija y el arco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destruiría y consumiría con fuego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Romper la hermandad entre Judá 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rebaño recibió Zacarías para pastorear?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Alegrarse y dar voces de júbilo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rebaño destinado al matadero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pacto con todos los pueblos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el Señor estaría con 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11:4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rebaño destinado al matadero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rebaño recibió Zacarías para pastorear?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11:4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llamó Zacarías a sus dos cayados?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Hadrac y Damasco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ovejas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Gracia y Unión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Egipto y Asiria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11:7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Gracia y Unión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llamó Zacarías a sus dos cayados?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11:7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pastores eliminó en un mes?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Treinta piezas de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11:8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pastores eliminó en un mes?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11:8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pacto representaba el cayado llamado Gracia?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pacto con todos los pueblos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Romper la hermandad entre Judá 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sangre y las abominaciones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Alegrarse y dar voces de júbilo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11:10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pacto con todos los pueblos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pacto representaba el cayado llamado Gracia?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11:10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 pesaron como salario del pastor?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Treinta piezas de plata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Veinte codos por 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un par de zapatos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11:12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Treinta piezas de plata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 pesaron como salario del pastor?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11:12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Los destruiría y consumiría con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haría Dios con el poder y la riqueza de Tiro?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 ordenó Dios arrojar las treinta piezas?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la cisterna sin agua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atrio de la casa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alfarero en la casa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Desde los días de la eternidad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11:13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Al alfarero en la casa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ordenó Dios arrojar las treinta piezas?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11:13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representaba quebrar el cayado Unión?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pacto con todos los pueblos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piedra angular, la clavija y el arco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su caballo de honor para la batalla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Romper la hermandad entre Judá 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11:14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Romper la hermandad entre Judá 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representaba quebrar el cayado Unión?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11:14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clase de pastor se levantaría después?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pastor insensato que abandonaría el rebaño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mar a mar y hasta los confines de la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orgullo de Asiria y el cetro de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piedra angular, la clavija y el arco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11:15-17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Un pastor insensato que abandonaría el rebaño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clase de pastor se levantaría después?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11:15-17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Zacarías 9-11: Tu Rey viene a ti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ciudades filisteas temblarían al ver la caída?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Hadrac y Damasco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Acamparía como guardia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Las puertas del Líbano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Ascalón, Gaza y Ecrón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Ascalón, Gaza y Ecrón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ciudades filisteas temblarían al ver la caída?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Zacarías 9-11: Tu Rey viene a ti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