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7-8: Ayunos convertidos en alegría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mensaje habían proclamado los antiguos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llamado a obedecer mientras la tierra estaba habitada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llamado a obedecer mientras la tierra estaba habitada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habían proclamado los antiguos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juicio debían practicar?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Juicio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juicio debían practicar?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mostrar cada uno 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Misericordia y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mostrar cada uno 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no debían oprimir?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viuda, huérfano, extranjero ni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no debían oprimir?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respondieron los antepasados a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Volvieron la espalda y taparon sus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los antepasados a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fueron enviados para consultar a sacerdotes y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¿Como qué material endurecieron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diamante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¿Como qué material endurecieron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los escuchó Dios cuando clamaron?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ellos no habían escuchado su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los escuchó Dios cuando clamaron?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pueblo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Fueron dispersados y la tierra quedó desolada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pueblo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sentía Dios por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 celo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Jugarían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Gran 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sentía Dios por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Dios hacer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Fruto, cosecha y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Volver y morar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hacer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Sarezer, Regem-melec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enviados para consultar a sacerdotes y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serían llamadas Jerusalén y el monte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Ciudad de verdad y monte de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serían llamadas Jerusalén y el monte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volverían a sentarse en las plazas?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Profetas y nazareos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Ancianos y ancianas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volverían a sentarse en las plazas?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niños y niñas en las calles?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Jugarían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Jugarían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niños y niñas en las calles?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¿Sería maravillosa la restauración también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sería imposible para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¿Sería maravillosa la restauración también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qué regiones salvaría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oriente y el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regiones salvaría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preguntaron acerca del quinto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relacionarían Dios y el pueblo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Ellos serían su pueblo y él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relacionarían Dios y el pueblo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fortalecer quienes oían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fortalecer quienes oían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producirían vid, tierra y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Fruto, cosecha y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Fruto, cosecha y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producirían vid, tierra y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convertiría Dios a Judá e Israel entre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convertiría Dios a Judá e Israel entre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hablar cada persona con su prójimo?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hablar cada persona con su prójimo?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debían continuar llorando y ayunando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acerca del quinto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juicios debían establecerse en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Juicios de verdad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juicios debían establecerse en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debían planear ni 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mal y el juramento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debían planear ni 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convertirían los ayunos de los meses cuarto, quinto, séptimo y décimo?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gozo y fiestas alegres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convertirían los ayunos de los meses cuarto, quinto, séptimo y décimo?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amar junto con la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amar junto con la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pueblos y ciudades en el futuro?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Irían a buscar y orar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pueblos y ciudades en el futuro?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cuántos años habían ayunado en los meses quinto y séptimo?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de las naciones tomarían del manto a un judío?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 las naciones tomarían del manto a un judío?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querrían ir con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habían oído que Dios estaba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querrían ir con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7-8: Ayunos convertidos en alegría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años habían ayunado en los meses quinto y séptimo?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quién dijo Dios que realmente ayunaban y comían?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sí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 dijo Dios que realmente ayunaban y comían?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7-8: Ayunos convertidos en alegría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