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Zacarías 7-8: Ayunos convertidos en alegría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mensaje habían proclamado los antiguos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El llamado a obedecer mientras la tierra estaba habitada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Fueron dispersados y la tierra quedó desolada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habían oído que Dios estaba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ellos no habían escuchado su llamado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 llamado a obedecer mientras la tierra estaba habitada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mensaje habían proclamado los antiguos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clase de juicio debían practicar?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Juicio verdadero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juicio debían practicar?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mostrar cada uno a su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gozo y fiestas alegres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Misericordia y compasión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Volver y morar en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Misericordia y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mostrar cada uno a su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no debían oprimir?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Sarezer, Regem-melec y sus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 y ancianas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sacerdotes, Israel y la casa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viuda, huérfano, extranjero ni pobre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viuda, huérfano, extranjero ni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no debían oprimir?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respondieron los antepasados a la palabra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Volvieron la espalda y taparon sus oídos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debían continuar llorando y ayunando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ellos no habían escuchado su llamado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habían oído que Dios estaba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Volvieron la espalda y taparon sus oídos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respondieron los antepasados a la palabra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fueron enviados para consultar a sacerdotes y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Sarezer, Regem-melec y sus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viuda, huérfano, extranjero ni pobre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 y ancianas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cautivos de Israel y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¿Como qué material endurecieron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diamante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sí mismos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diamante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¿Como qué material endurecieron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los escuchó Dios cuando clamaron?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habían oído que Dios estaba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Fueron dispersados y la tierra quedó desolada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ellos no habían escuchado su llamado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Volvieron la espalda y taparon sus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ellos no habían escuchado su llamado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los escuchó Dios cuando clamaron?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el pueblo y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habían oído que Dios estaba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ellos no habían escuchado su llamado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Volvieron la espalda y taparon sus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Fueron dispersados y la tierra quedó desolada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Fueron dispersados y la tierra quedó desolada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pueblo y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sentía Dios por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 celo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Jugarían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Gran celo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sentía Dios por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prometió Dios hacer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Fruto, cosecha y rocío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Volver y morar en 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Misericordia y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Volver y morar en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Dios hacer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Sarezer, Regem-melec y sus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fueron enviados para consultar a sacerdotes y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serían llamadas Jerusalén y el monte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Ellos serían su pueblo y él su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debían continuar llorando y ayunando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Ciudad de verdad y monte de santidad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Ciudad de verdad y monte de santidad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serían llamadas Jerusalén y el monte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volverían a sentarse en las plazas?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Sarezer, Regem-melec y sus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viuda, huérfano, extranjero ni pobre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Profetas y nazareos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 y ancianas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Ancianos y ancianas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volverían a sentarse en las plazas?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harían niños y niñas en las calles?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Jugarían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 celo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Jugarían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niños y niñas en las calles?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¿Sería maravillosa la restauración también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debían continuar llorando y ayunando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oriente y el occidente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Irían a buscar y orar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sería imposible para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¿Sería maravillosa la restauración también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qué regiones salvaría Dios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Irían a buscar y orar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oriente y el occidente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mal y el juramento falso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el oriente y el occidente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qué regiones salvaría Dios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preguntaron acerca del quinto 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debían continuar llorando y ayunando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Volvieron la espalda y taparon sus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Ciudad de verdad y monte de santidad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relacionarían Dios y el pueblo restaurado?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Ciudad de verdad y monte de santidad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debían continuar llorando y ayunando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Ellos serían su pueblo y él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Ellos serían su pueblo y él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relacionarían Dios y el pueblo restaurado?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fortalecer quienes oían a los profetas?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fortalecer quienes oían a los profetas?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producirían vid, tierra y cielos?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Volver y morar en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Fruto, cosecha y rocío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Misericordia y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Fruto, cosecha y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producirían vid, tierra y cielos?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convertiría Dios a Judá e Israel entre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gozo y fiestas alegres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diamante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bendición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sí mismos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convertiría Dios a Judá e Israel entre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hablar cada persona con su prójimo?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hablar cada persona con su prójimo?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 debían continuar llorando y ayunando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preguntaron acerca del quinto 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clase de juicios debían establecerse en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Juicios de verdad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juicios debían establecerse en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debían planear ni 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gozo y fiestas alegres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mal y el juramento falso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Irían a buscar y orar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Misericordia y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mal y el juramento falso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debían planear ni 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se convertirían los ayunos de los meses cuarto, quinto, séptimo y décimo?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Misericordia y 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gozo y fiestas alegres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Juicios de verdad y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gozo y fiestas alegres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convertirían los ayunos de los meses cuarto, quinto, séptimo y décimo?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amar junto con la verdad?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amar junto con la verdad?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harían pueblos y ciudades en el futuro?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Irían a buscar y orar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oriente y el 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sería imposible para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mal y el juramento falso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8:20-22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Irían a buscar y orar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pueblos y ciudades en el futuro?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8:20-22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¿Durante cuántos años habían ayunado en los meses quinto y séptimo?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de las naciones tomarían del manto a un judío?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de las naciones tomarían del manto a un judío?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querrían ir con el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ellos no habían escuchado su llamado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Fueron dispersados y la tierra quedó desolada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habían oído que Dios estaba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Volvieron la espalda y taparon sus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habían oído que Dios estaba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querrían ir con el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Zacarías 7-8: Ayunos convertidos en alegría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Setenta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cuántos años habían ayunado en los meses quinto y séptimo?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quién dijo Dios que realmente ayunaban y comían?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diamante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Juicio verdadero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sí mismos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Zacarías 7:5-6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sí mismos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quién dijo Dios que realmente ayunaban y comían?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Zacarías 7:5-6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Zacarías 7-8: Ayunos convertidos en alegría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