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Zacarías 4-6: No con ejército, sino con mi Espíritu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se convertiría el gran monte delante de Zorobabel?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una llanura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Rey y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candelabro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maldición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una llanura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se convertiría el gran monte delante de Zorobabel?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piedra sacaría Zorobabel entre aclamaciones?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piedra principal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plomo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carbón encendido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piedra principal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piedra sacaría Zorobabel entre aclamaciones?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puso el fundamento y terminaría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templo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maldad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Zorobabel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rollo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Zorobabel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puso el fundamento y terminaría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 debía menospreciarse?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 escuchaban la voz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Rojos, negros, blancos y overos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mujeres con alas de cigüeña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día de las cosas pequeñas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día de las cosas pequeñas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 debía menospreciarse?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representaban las siete lámparas?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ojos del Señor que recorren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dos ungidos que sirven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cuatro espíritus de los cielos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maldición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ojos del Señor que recorren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representaban las siete lámparas?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objeto de oro vio Zacarías al despertar?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candelabro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rollo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efa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quiénes representaban los dos olivos?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cuatro espíritus de los cielos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dos ungidos que sirven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ojos del Señor que recorren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maldición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los dos ungidos que sirven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representaban los dos olivos?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vio Zacarías volando en el capítulo 5?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efa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rollo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candelabro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rollo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vio Zacarías volando en el capítulo 5?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dimensiones tenía el rollo volador?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Ciento ochenta y cinco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Veinte codos por 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Veinte codos por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dimensiones tenía el rollo volador?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llevaba el rollo sobre toda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maldición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cuatro espíritus de los cielos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dos ungidos que sirven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ojos del Señor que recorren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maldición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llevaba el rollo sobre toda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¿Contra qué dos pecados entraría la maldición?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templo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Robo y juramento falso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día de las cosas pequeñas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Rey y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5:3-4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Robo y juramento falso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¿Contra qué dos pecados entraría la maldición?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5:3-4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candelabro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objeto de oro vio Zacarías al despertar?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recipiente apareció después del rollo?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rollo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efa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candelabro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efa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recipiente apareció después del rollo?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representaba la mujer sentada dentro del efa?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Zorobabel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rollo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olivos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maldad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5:7-8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maldad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representaba la mujer sentada dentro del efa?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5:7-8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era la tapa colocada sobre el efa?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plomo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piedra principal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quebró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5:7-8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plomo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era la tapa colocada sobre el efa?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5:7-8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seres transportaron el efa?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Rojos, negros, blancos y overos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mujeres con alas de cigüeña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 escuchaban la voz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día de las cosas pequeñas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Dos mujeres con alas de cigüeña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seres transportaron el efa?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tierra llevaron el efa?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Hacia el norte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Damasco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Sinar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Sinar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tierra llevaron el efa?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lámparas tenía el candelabro?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Veinte codos por 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carros salieron entre dos montes?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efa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rollo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candelabro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carros salieron entre dos montes?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eran los dos montes?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plomo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piedra principal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shofar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eran los dos montes?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colores tenían los caballos de los carros?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mujeres con alas de cigüeña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Rojos, negros, blancos y overos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 escuchaban la voz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día de las cosas pequeñas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6:2-3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Rojos, negros, blancos y overos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colores tenían los caballos de los carros?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6:2-3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representaban los cuatro carros?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dos ungidos que sirven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ojos del Señor que recorren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cuatro espíritus de los cielos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maldición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cuatro espíritus de los cielos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representaban los cuatro carros?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¿Hacia dónde salieron los caballos negros?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Sinar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el norte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las azoteas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Hacia el norte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Hacia el norte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¿Hacia dónde salieron los caballos negros?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lámparas tenía el candelabro?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hicieron los enviados al norte?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Hicieron reposar el Espíritu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dos ungidos que sirven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cuatro espíritus de los cielos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ojos del Señor que recorren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Hicieron reposar el Espíritu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los enviados al norte?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quiénes debía recibir Zacarías plata y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Josué, el sumo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Heldai, Tobías y Jedaías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coja y a la descarriada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Príncipes e hijos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6:10-11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Heldai, Tobías y Jedaías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quiénes debía recibir Zacarías plata y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6:10-11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¿Sobre la cabeza de quién debía colocar coronas?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Heldai, Tobías y Jedaías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Amasías, sacerdote de 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Josué, el sumo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sumo sacerdote 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Sobre Josué, el sumo sacerdote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¿Sobre la cabeza de quién debía colocar coronas?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título recibió nuevamente el hombre prometido?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olivos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Zorobabel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maldad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Renuevo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Renuevo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título recibió nuevamente el hombre prometido?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edificaría el Renuevo?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templo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Zorobabel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Robo y juramento falso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Rey y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6:12-13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templo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edificaría el Renuevo?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6:12-13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árboles estaban a ambos lados del candelabro?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Renuevo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maldad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olivos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Zorobabel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dos funciones uniría el Renuevo?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una llanura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Rey y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maldición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candelabro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Rey y sacerdote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dos funciones uniría el Renuevo?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¿Bajo qué condición se cumpliría la promesa final?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mujeres con alas de cigüeña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Rojos, negros, blancos y overos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 escuchaban la voz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día de las cosas pequeñas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 escuchaban la voz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¿Bajo qué condición se cumpliría la promesa final?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Zacarías 4-6: No con ejército, sino con mi Espíritu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Dos olivos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árboles estaban a ambos lados del candelabro?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cumpliría la obra de Zorobabel?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ojos del Señor que recorren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dos ungidos que sirven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Hicieron reposar el Espíritu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con ejército ni fuerza, sino con el Espíritu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Zacarías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 con ejército ni fuerza, sino con el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cumpliría la obra de Zorobabel?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Zacarías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Zacarías 4-6: No con ejército, sino con mi Espíritu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