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Zacarías 4-6: No con ejército, sino con mi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se convertiría el gran monte delante de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llanura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llanura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convertiría el gran monte delante de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piedra sacaría Zorobabel entre aclamaciones?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carbón encendido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piedra principal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piedra sacaría Zorobabel entre aclamaciones?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puso el fundamento y terminaría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puso el fundamento y terminaría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 menospreciarse?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día de las cosas pequeñas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menospreciarse?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representaban las siete lámparas?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ojos del Señor que recorren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las siete lámparas?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objeto de oro vio Zacarías al despertar?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representaban los dos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dos ungidos que sirven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representaban los dos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vio Zacarías volando en el capítulo 5?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rollo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Zacarías volando en el capítulo 5?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dimensiones tenía el rollo volador?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codos por 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 codos por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dimensiones tenía el rollo volador?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llevaba el rollo sobre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maldición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 el rollo sobre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qué dos pecados entraría la maldición?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Robo y juramento falso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Robo y juramento falso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dos pecados entraría la maldición?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candelabro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de oro vio Zacarías al despertar?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recipiente apareció después del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efa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recipiente apareció después del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 la mujer sentada dentro del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 la mujer sentada dentro del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era la tapa colocada sobre 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plomo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quebró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plomo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era la tapa colocada sobre 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seres transportaron 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mujeres con alas de cigüeña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seres transportaron 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tierra llevaron 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tierra llevaron 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lámparas tenía el candelabro?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codos por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carros salieron entre dos montes?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carros salieron entre dos montes?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eran los dos montes?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plomo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shofar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eran los dos montes?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colores tenían los caballos de los carros?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Rojos, negros, blancos y overos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colores tenían los caballos de los carros?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representaban los cuatro carros?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cuatro espíritus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los cuatro carros?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dónde salieron los caballos negros?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azoteas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Hacia 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salieron los caballos negros?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lámparas tenía el candelabro?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enviados al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Hicieron reposar 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Hicieron reposar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enviados al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quiénes debía recibir Zacarías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Josué,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Heldai, Tobías y Jedaías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Heldai, Tobías y Jedaías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quiénes debía recibir Zacarías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la cabeza de quién debía colocar coronas?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Heldai, Tobías y Jedaías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Amasías, sacerdote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Josué, 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sumo sacerdote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Josué,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la cabeza de quién debía colocar coronas?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título recibió nuevamente el hombre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recibió nuevamente el hombre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edificaría el Renuevo?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Robo y juramento falso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templo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edificaría el Renuevo?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árboles estaban a ambos lados del candelabro?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funciones uniría el Renuevo?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llanura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Rey y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funciones uniría el Renuevo?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¿Bajo qué condición se cumpliría la promesa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escuchaban la voz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¿Bajo qué condición se cumpliría la promesa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Zacarías 4-6: No con ejército, sino con mi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árboles estaban a ambos lados del candelabro?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cumpliría la obra de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Hicieron reposar 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con ejército ni fuerza, sino con 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con ejército ni fuerza, sino con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cumpliría la obra de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4-6: No con ejército, sino con mi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