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12-14: Mirarán al que traspasaron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 Judá entre leña y gavillas?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brasero de fuego y antorcha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Judá entre leña y gavillas?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salvaría Dios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las tiendas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salvaría Dios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 el más débil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el más débil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buscaría Dios hacer con las naciones que atacaran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Destruirlas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buscaría Dios hacer con las naciones que atacaran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espíritu derramaría Dios sobre David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Espíritu de gracia y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espíritu derramaría Dios sobre David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obras de Dios presenta Zacarías 12:1?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Extendió cielos, fundó tierra y formó el espíritu humano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mirarían y por quién llorarían?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que traspasaron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mirarían y por quién llorarían?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 el duelo por el traspasado?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por un hijo único y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el duelo por el traspasado?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lamentarían las familias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Cada familia por separado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12:12-14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Cada familia por separado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lamentarían las familias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12:12-14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sería abierto para limpiar pecado e impureza?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abierto para limpiar pecado e impureza?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eliminaría Dios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ídolos y falsos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eliminaría Dios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Extendió cielos, fundó tierra y formó el espíritu humano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obras de Dios presenta Zacarías 12:1?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con quien siguiera profetizando mentira?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propios padres lo confrontarían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quien siguiera profetizando mentira?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prenda dejarían de usar los falsos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rollo 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manto de pelo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prenda dejarían de usar los falsos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diría ser el profeta avergonzado?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Labrador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 ser el profeta avergonzado?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diría haber recibido sus heridas?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casa de sus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diría haber recibido sus heridas?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debía levantarse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Contra el Pastor y compañero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debía levantarse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convertiría Dios a Jerusalén para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con las ovejas al herir al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Serían dispersadas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las ovejas al herir al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parte sería refinada como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sus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sería refinada como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dirían Dios y el remanente refinado?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Pueblo mío y el Señor es mi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dirían Dios y el remanente refinado?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clase de día describe Zacarías 14?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14:1,7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día conocido solo por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día describe Zacarías 14?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14:1,7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serían reunidos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Todas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serían reunidos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copa que hace tambalear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convertiría Dios a Jerusalén para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monte se posarían los pies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monte se posarían los pies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con el monte de los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partiría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el monte de los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qué direcciones se abriría el gran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mirtos en un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oriente y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direcciones se abriría el gran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vendrían con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sus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Todos sus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vendrían con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al atardecer 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Habría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al atardecer 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sería Jerusalén para las naciones reunidas?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Vestiduras sucias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saldrían aguas vivas?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saldrían aguas vivas?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qué mares fluirían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el mar oriental y el occidental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mares fluirían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territorio sería Rey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territorio sería Rey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reconocería 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solo Señor y un solo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reconocería 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habitaría Jerusalén después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habitaría Jerusalén después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piedra pesada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Jerusalén para las naciones reunidas?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consumiría a quienes combatieran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plaga que consumiría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consumiría a quienes combatieran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fiesta celebrarían anualmente las naciones sobrevivientes?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fiesta de los Tabernáculos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fiesta celebrarían anualmente las naciones sobrevivientes?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faltaría a la nación que no subiera a adorar?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faltaría a la nación que no subiera a adorar?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inscripción tendrían las campanillas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inscripción tendrían las campanillas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objetos comunes serían santos como los utensilios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ollas de Jerusalén y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comunes serían santos como los utensilios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quién mantendría Dios abiertos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12-14: Mirarán al que traspasaron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la casa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quién mantendría Dios abiertos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12-14: Mirarán al que traspasaron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