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Zacarías 12-14: Mirarán al que traspasaron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sería Judá entre leña y gavillas?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brasero de fuego y antorcha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por un hijo único y primogénito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Pueblo mío y el Señor es mi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brasero de fuego y antorcha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sería Judá entre leña y gavillas?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salvaría Dios primero?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la casa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las tiendas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casa de sus amigos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que traspasaron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las tiendas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salvaría Dios primero?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sería el más débil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brasero de fuego y antorcha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por un hijo único y primogénito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fuente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sería el más débil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buscaría Dios hacer con las naciones que atacaran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Habría luz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fuente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Destruirlas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Destruirlas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buscaría Dios hacer con las naciones que atacaran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espíritu derramaría Dios sobre David y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Espíritu de gracia y oración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ídolos y falsos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fiesta de los Tabernáculos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ollas de Jerusalén y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Espíritu de gracia y oración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espíritu derramaría Dios sobre David y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tres obras de Dios presenta Zacarías 12:1?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Extendió cielos, fundó tierra y formó el espíritu humano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Contra el Pastor y compañero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Hacia el mar oriental y el occidental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por un hijo único y primogénito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mirarían y por quién llorarían?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partiría en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que traspasaron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Todas las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Serían dispersadas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que traspasaron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mirarían y por quién llorarían?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sería el duelo por el traspasado?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brasero de fuego y antorcha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por un hijo único y primogénito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propios padres lo confrontarían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por un hijo único y primogénito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sería el duelo por el traspasado?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lamentarían las familias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ídolos y falsos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Espíritu de gracia y oración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la casa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Cada familia por separado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12:12-14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Cada familia por separado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lamentarían las familias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12:12-14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sería abierto para limpiar pecado e impureza?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fuente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Habría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fuente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sería abierto para limpiar pecado e impureza?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eliminaría Dios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Espíritu de gracia y oración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ídolos y falsos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ollas de Jerusalén y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fiesta de los Tabernáculos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ídolos y falsos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eliminaría Dios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Extendió cielos, fundó tierra y formó el espíritu humano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tres obras de Dios presenta Zacarías 12:1?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ocurriría con quien siguiera profetizando mentira?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por un hijo único y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plaga que consumiría su carne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propios padres lo confrontarían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Hacia el mar oriental y el occidental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propios padres lo confrontarían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ocurriría con quien siguiera profetizando mentira?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prenda dejarían de usar los falsos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piedra pesada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una copa que hace tambalear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rollo escrito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manto de pelo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manto de pelo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prenda dejarían de usar los falsos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diría ser el profeta avergonzado?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Labrador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Labrador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diría ser el profeta avergonzado?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diría haber recibido sus heridas?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la casa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casa de sus amigos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las tiendas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Todas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casa de sus amigos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diría haber recibido sus heridas?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¿Contra quién debía levantarse la espada?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Hacia el mar oriental y el occidental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por un hijo único y primogénito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Contra el Pastor y compañero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propios padres lo confrontarían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Contra el Pastor y compañero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¿Contra quién debía levantarse la espada?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convertiría Dios a Jerusalén para los pueblos?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piedra pesada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una copa que hace tambalear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manto de pelo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sombra retrocedió diez grados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ocurriría con las ovejas al herir al Pastor?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Todas las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que traspasaron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partiría en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Serían dispersadas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Serían dispersadas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ocurriría con las ovejas al herir al Pastor?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parte sería refinada como plata y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tercera parte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 sus santos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Santidad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partiría en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13:8-9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tercera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parte sería refinada como plata y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13:8-9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dirían Dios y el remanente refinado?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brasero de fuego y antorcha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Pueblo mío y el Señor es mi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plaga que consumiría su carne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solo Señor y un solo nombre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Pueblo mío y el Señor es mi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dirían Dios y el remanente refinado?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clase de día describe Zacarías 14?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los últimos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tercer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día conocido solo por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quince piezas de plata y cebada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14:1,7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día conocido solo por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clase de día describe Zacarías 14?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14:1,7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serían reunidos contra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partiría en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que traspasaron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Serían dispersadas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Todas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Todas las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serían reunidos contra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una copa que hace tambalear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convertiría Dios a Jerusalén para los pueblos?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¿Sobre qué monte se posarían los pies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el monte de los Olivos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Hacia oriente y occidente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toda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monte Sion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Sobre el monte de los Olivos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qué monte se posarían los pies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ocurriría con el monte de los Olivos?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que traspasaron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partiría en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Todas las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Serían dispersadas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partiría en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ocurriría con el monte de los Olivos?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¿Hacia qué direcciones se abriría el gran valle?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el monte de los Olivos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toda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Hacia oriente y occidente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 mirtos en un valle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Hacia oriente y occidente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¿Hacia qué direcciones se abriría el gran valle?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vendrían con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tercera parte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Santidad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Serían dispersadas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 sus santos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Todos sus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vendrían con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ocurriría al atardecer de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Habría luz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fuente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Habría luz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ocurriría al atardecer de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sería Jerusalén para las naciones reunidas?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manto de pelo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una copa que hace tambalear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piedra pesada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Vestiduras sucias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dónde saldrían aguas vivas?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Destruirlas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fuente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Habría luz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saldrían aguas vivas?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¿Hacia qué mares fluirían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por un hijo único y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Contra el Pastor y compañero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Hacia el mar oriental y el occidental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propios padres lo confrontarían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Hacia el mar oriental y el occidental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¿Hacia qué mares fluirían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¿Sobre qué territorio sería Rey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Hacia oriente y occidente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el monte de los Olivos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casa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toda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Sobre toda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qué territorio sería Rey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 reconocería en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solo Señor y un solo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ollas de Jerusalén y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fiesta de los Tabernáculos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Espíritu de gracia y oración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solo Señor y un solo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 reconocería en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habitaría Jerusalén después del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Labrador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Habría luz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Segura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habitaría Jerusalén después del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piedra pesada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sería Jerusalén para las naciones reunidas?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consumiría a quienes combatieran contra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Pueblo mío y el Señor es mi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brasero de fuego y antorcha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plaga que consumiría su carne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propios padres lo confrontarían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plaga que consumiría su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consumiría a quienes combatieran contra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fiesta celebrarían anualmente las naciones sobrevivientes?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ollas de Jerusalén y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Espíritu de gracia y oración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solo Señor y un solo nombre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fiesta de los Tabernáculos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fiesta de los Tabernáculos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fiesta celebrarían anualmente las naciones sobrevivientes?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faltaría a la nación que no subiera a adorar?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Habría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Labrador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faltaría a la nación que no subiera a adorar?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inscripción tendrían las campanillas de los caballos?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Serían dispersadas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Santidad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tercera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Todas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Santidad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inscripción tendrían las campanillas de los caballos?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objetos comunes serían santos como los utensilios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fiesta de los Tabernáculos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ídolos y falsos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ollas de Jerusalén y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solo Señor y un solo nombre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14:20-21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Las ollas de Jerusalén y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objetos comunes serían santos como los utensilios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14:20-21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¿Sobre quién mantendría Dios abiertos sus 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las tiendas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casa de sus amigos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Todas las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la casa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Zacarías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Zacarías 12-14: Mirarán al que traspasaron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Sobre la casa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quién mantendría Dios abiertos sus 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Zacarías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Zacarías 12-14: Mirarán al que traspasaron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