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Zacarías 1-3: Visiones de restauración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finalmente con los antiguos profetas y padres?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Murieron, pero la palabra de Dios se cumplió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Andar en sus caminos y guardar su ordenanza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 multitud de personas y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Los poderes que dispersaron a Judá, Israel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Murieron, pero la palabra de Dios se cumplió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finalmente con los antiguos profetas y padres?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qué animal cabalgaba el hombre de la primera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un caballo 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sus padres rebeldes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Bienestar y consolación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un caballo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animal cabalgaba el hombre de la primera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¿Entre qué árboles estaba el jinete?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cisterna sin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puesto de 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 mirtos en un valle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Hacia oriente y occidente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Entre mirtos en un valle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¿Entre qué árboles estaba el jinete?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caballos seguían al primer jinete?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Bajo la vid y la higuera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reposo y tranquilidad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Bienestar y consolación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Rojos, alazanes y blancos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Rojos, alazanes y blancos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caballos seguían al primer jinete?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habían hecho los jinetes por toda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habían recorrido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derribarían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niña de sus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Volverse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habían recorrido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habían hecho los jinetes por toda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el reinado de qué rey comenzó a profetizar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sumo sacerdote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Berequías e Iddo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encontraron los jinetes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Andar en sus caminos y guardar su ordenanza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reposo y tranquilidad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Bajo la vid y la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Rojos, alazanes y blancos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reposo y tranquilidad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encontraron los jinetes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años llevaba Dios indignado con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Setenta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llevaba Dios indignado con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respondió Dios al ángel que intercedía?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 multitud de personas y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tizón arrebatado del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Rojos, alazanes y blancos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palabras buenas y consoladoras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palabras buenas y consoladoras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respondió Dios al ángel que intercedía?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sentía Dios por Jerusalén y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 celo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Gran celo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sentía Dios por Jerusalén y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volvería a edificarse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medio de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solo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Bienestar y consolación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volvería a edificarse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el reinado de qué rey comenzó a profetizar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sería extendido sobre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Vestiduras sucias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mitra limpia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cordel de medir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piedra con siete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cordel de medir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sería extendido sobre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volverían a tener las ciudades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medio de 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solo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Bienestar y consolación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Bienestar y consolación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volverían a tener las ciudades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cuernos vio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un caballo 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cuernos vio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representaban los cuatro cuernos?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Quitar su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Los poderes que dispersaron a Judá, Israel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Murieron, pero la palabra de Dios se cumplió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Andar en sus caminos y guardar su ordenanza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Los poderes que dispersaron a Judá, Israel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representaban los cuatro cuernos?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artesanos mostró después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un caballo rojo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artesanos mostró después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eran el padre y el abuelo de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Berequías e Iddo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sumo sacerdote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harían los artesanos con los cuernos de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habían recorrido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Quitar su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solo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derribarían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derribarían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harían los artesanos con los cuernos de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iba a medir?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 celo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iba a medir?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Jerusalén sería habitada sin muros?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palabras buenas y consoladoras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 multitud de personas y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Andar en sus caminos y guardar su ordenanza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tizón arrebatado del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la multitud de personas y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Jerusalén sería habitada sin muros?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sería Dios alrededor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medio de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Quitar su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muro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medio de 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muro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sería Dios alrededor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sería Dios la gloria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Quitar su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muro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medio de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medio de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medio de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sería Dios la gloria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Berequías e Iddo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eran el padre y el abuelo de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tierra debía escapar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Volverse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tierra debía escapar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toca quien toca al pueblo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habían recorrido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niña de sus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Volverse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niña de sus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toca quien toca al pueblo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prometió Dios morar?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solo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medio de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Bienestar y consolación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medio de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prometió Dios morar?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se unirían al Señor en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Berequías e Iddo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sumo sacerdote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Muchas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se unirían al Señor en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toda carne ante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Volverse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Callar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toda carne ante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el pueblo para que Dios volviera a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Volverse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estaba delante del ángel en la visión del capítulo 3?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sumo sacerdote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Berequías e Iddo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sumo sacerdote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estaba delante del ángel en la visión del capítulo 3?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estaba a la derecha de Josué para acusarlo?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 celo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estaba a la derecha de Josué para acusarlo?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llamó el Señor a Josué rescatado?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Rojos, alazanes y blancos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Bajo la vid y la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palabras buenas y consoladoras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tizón arrebatado del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tizón arrebatado del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el Señor a Josué rescatado?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vestiduras llevaba Josué al principio?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Vestiduras sucias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cordel de medir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mitra limpia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piedra con siete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Vestiduras sucias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vestiduras llevaba Josué al principio?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representó quitar las vestiduras sucias?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Los poderes que dispersaron a Judá, Israel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Quitar su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medio de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muro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Quitar su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representó quitar las vestiduras sucias?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Volverse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el pueblo para que Dios volviera a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pusieron sobre la cabeza de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Vestiduras sucias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cordel de medir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mitra limpia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piedra con siete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mitra limpia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pusieron sobre la cabeza de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Josué para gobernar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reposo y tranquilidad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Murieron, pero la palabra de Dios se cumplió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 multitud de personas y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Andar en sus caminos y guardar su ordenanza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Andar en sus caminos y guardar su ordenanza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Josué para gobernar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título fue anunciado el siervo venidero?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 celo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Renuevo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título fue anunciado el siervo venidero?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puso Dios delante de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cordel de medir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piedra con siete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Vestiduras sucias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mitra limpia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piedra con siete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puso Dios delante de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cuánto tiempo quitaría Dios el pecado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medio de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solo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Bienestar y consolación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un solo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cuánto tiempo quitaría Dios el pecado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no debía imitar la nueva generación?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un caballo rojo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niña de sus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habían recorrido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sus padres rebeldes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¿Bajo qué árboles invitaría cada uno a su vecino?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reposo y tranquilidad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Bienestar y consolación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Rojos, alazanes y blancos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Bajo la vid y la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Zacarías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Bajo la vid y la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¿Bajo qué árboles invitaría cada uno a su vecino?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Zacarías 1-3: Visiones de restauración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sus padres rebeldes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no debía imitar la nueva generación?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Zacarías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Zacarías 1-3: Visiones de restauración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