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Sofonías 3: Juicio, restauración y alegría de 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Preguntas bíblicas basadas en Sofonías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habían hecho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Restaurado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Enseñado fielmente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Contaminado el santuario y falseado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Defendido a los pobres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Contaminado el santuario y falseado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habían hecho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sacaba a luz el SEÑOR cada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nueva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sacaba a luz el SEÑOR cada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nuevamente los habitantes después de recibir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Corrigieron sus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Corrompieron todas sus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Abandonaron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Buscaron a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Corrompieron todas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nuevamente los habitantes después de recibir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debían hacer mientras llegaba el día del juicio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Esconderse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Esperar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murallas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Esperar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hacer mientras llegaba el día del juicio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reuniría el SEÑOR a las naciones y los reinos?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derramar sobre ellos su enojo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entregarles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construir 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celebrar una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derramar sobre ellos su enojo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reuniría el SEÑOR a las naciones y los reinos?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el profeta a la ciudad al comenzar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Ensuciada, contaminada y opresora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Humilde y obediente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Pacífica y generosa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Fuerte y victoriosa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devolvería Dios a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nuevo territorio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lenguaje puro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ejército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lenguaje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devolvería Dios a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recibirían los pueblos un lenguaje puro?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comerciar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escribir nuevas leyes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invocar al SEÑOR y servirle unidos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conquistar otras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invocar al SEÑOR y servirle unidos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recibirían los pueblos un lenguaje puro?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dónde vendrían quienes traerían presente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ríos de Etiopía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las montañas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desierto de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las costas de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los ríos de Etiopía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vendrían quienes traerían presente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quitaría Dios de en medio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humildes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que se alegraban en su soberbia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que se alegraban en su soberbia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quitaría Dios de en medio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clase de pueblo dejaría Dios en medio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Rico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Numeroso y guerrero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Humilde y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Sabio y famoso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Humilde y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pueblo dejaría Dios en medio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Ensuciada, contaminada y opresora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profeta a la ciudad al comenzar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quién esperaría el pueblo humilde?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nombre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quién esperaría el pueblo humilde?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se encontraría en la boca del remanente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Lengua engañosa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Cánticos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Alabanzas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Lengua engañosa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se encontraría en la boca del remanente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le ordenó hacer a la hija de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Guardar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Cantar y dar voces de júbilo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Abandonar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Prepararse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Cantar y dar voces de júbilo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le ordenó hacer a la hija de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estaría como Rey de Israel en medio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Sofonías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príncipe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sacerdote principal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estaría como Rey de Israel en medio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mensaje recibirían Jerusalén y Sion?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temas y no se debiliten tus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Huye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Prepárate para el exilio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Levanta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temas y no se debiliten tus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mensaje recibirían Jerusalén y Sion?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de estas acciones no realizó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Escuchar la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 la disciplina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Confiar 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Todas las anteriores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describe al SEÑOR en medio de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Distante y silencioso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Poderoso y 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Débil y preocupado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Oculto y desconocido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Poderoso y salvador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al SEÑOR en medio de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el SEÑOR sobre su pueblo con alegría?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abandonaría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castigaría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gozaría y se regocijaría con cantar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enviaría a otras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gozaría y se regocijaría con cantar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el SEÑOR sobre su pueblo con alegría?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prometió salvar y recoger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coja y a la descarriada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poderosos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coja y a la descarriada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prometió salvar y recoger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convertiría Dios a quienes habían sufrido confusión?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pueblo olvidado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alabanza y renombre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nación cautiva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siervos de otros 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alabanza y renombre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convertiría Dios a quienes habían sufrido confusión?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Dios con su pueblo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dispersaría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escondería de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traería y congregaría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enviaría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traería y congregaría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con su pueblo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Todas las anteriores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de estas acciones no realizó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devolvería el SEÑOR delante de sus propios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cautivos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antiguas murallas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cautivos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devolvería el SEÑOR delante de sus propios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Sofonías 3: Juicio, restauración y alegría de 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Preguntas bíblicas basadas en Sofonías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animales fueron comparados los príncipes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Águilas veloces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Leones bramadores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Ovejas perdidas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Serpientes astutas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Leones bramadores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animales fueron comparados los príncipes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fueron descritos los jueces?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lobos de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palomas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corderos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Sofonías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lobos de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fueron descritos los jueces?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Sofonías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Sofonías 3: Juicio, restauración y alegría de Sion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