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Sofonías 1-2: Busquen al Señor antes del gran día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culto sería arrancado de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culto a Baal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robo y engaño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plata y el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lámparas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culto a Baal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culto sería arrancado de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adoraban algunos al ejército del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Judá y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las azoteas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el norte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Hacia el norte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las azoteas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adoraban algunos al ejército del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dos clases de personas se apartaban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Serían saqueados y quedarían sin disfrute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su orgullo contra el pueblo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Quienes retrocedían y quienes nunca lo buscaban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Seres humanos, animales, aves y peces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Quienes retrocedían y quienes nunca lo buscaban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dos clases de personas se apartaban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 hacer la tierra ante la cercanía del día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Examinarse y reunirse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remanente 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Yo soy y no hay otra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Callar ante 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Callar ante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hacer la tierra ante la cercanía del día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serían visitados por vestir ropa extranjera?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Príncipes e hijos del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humildes de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Josías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Cusi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Príncipes e hijos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serían visitados por vestir ropa extranjera?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era el padre de Sofonías?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Cusi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Josías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humildes de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Príncipes e hijos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 qué llenaban las casas de sus señores?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plata y el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robo y engaño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Justicia y humildad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culto a 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robo y engaño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llenaban las casas de sus señores?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 qué escudriñaría Dios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Moab y Amón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culto a Baal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lámparas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robo y engaño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lámparas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escudriñaría Dios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decían los indiferentes acerca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Gaza, Ascalón, Asdod y Ecrón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pecaron contra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Examinarse y reunirse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no haría ni bien ni mal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no haría ni bien ni mal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decían los indiferentes acerca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pasaría con casas, viñas y bienes?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Serían saqueados y quedarían sin disfrute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su orgullo contra el pueblo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Seres humanos, animales, aves y peces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Ira, angustia, oscuridad y trompeta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Serían saqueados y quedarían sin disfrute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pasaría con casas, viñas y bienes?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era el gran día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Ira, angustia, oscuridad y trompeta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Cercano, rápido, amargo y terrible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 protegidos en el día del enojo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Seres humanos, animales, aves y peces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Cercano, rápido, amargo y terrible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era el gran día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Cusi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era el padre de Sofonías?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imágenes describen ese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Cercano, rápido, amargo y terrible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 protegidos en el día del enojo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Ira, angustia, oscuridad y trompeta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Seres humanos, animales, aves y peces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1:15-16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Ira, angustia, oscuridad y trompeta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imágenes describen ese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1:15-16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andarían las personas como ciegas?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su orgullo contra el pueblo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Gaza, Ascalón, Asdod y Ecrón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no haría ni bien ni mal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pecaron contra 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pecaron contra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andarían las personas como ciegas?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riquezas no podrían librarlos?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plata y el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robo y engaño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culto a Baal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Justicia y humildad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plata y el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riquezas no podrían librarlos?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 hacer la nación antes de ejecutarse el decreto?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Callar ante 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Examinarse y reunirse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Yo soy y no hay otra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remanente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2:1-2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Examinarse y reunirse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hacer la nación antes de ejecutarse el decreto?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2:1-2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debían buscar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Príncipes e hijos del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Josías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humildes de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Cusi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humildes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debían buscar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¿Durante el reinado de quién profetizó Sofonías?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Cusi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Josías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humildes de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Príncipes e hijos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debían buscar además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Yo soy y no hay otra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remanente 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Callar ante 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Justicia y humildad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Justicia y humildad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debían buscar además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posibilidad había para los humildes?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 protegidos en el día del enojo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Cercano, rápido, amargo y terrible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Ira, angustia, oscuridad y trompeta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Seres humanos, animales, aves y peces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Ser protegidos en el día del enojo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posibilidad había para los humildes?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ciudades filisteas serían desoladas?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no haría ni bien ni mal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Gaza, Ascalón, Asdod y Ecrón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pecaron contra 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 protegidos en el día del enojo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Gaza, Ascalón, Asdod y Ecrón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ciudades filisteas serían desoladas?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ocuparía la costa de Ascalón?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Callar ante 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Yo soy y no hay otra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remanente de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Examinarse y reunirse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remanente de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ocuparía la costa de Ascalón?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pueblos fueron comparados con Sodoma y Gomorra?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lámparas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culto a Baal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Nínive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Moab y Amón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2:8-9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Moab y Amón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pueblos fueron comparados con Sodoma y Gomorra?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2:8-9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Josías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¿Durante el reinado de quién profetizó Sofonías?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serían juzgados Moab y Amón?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su orgullo contra el pueblo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pecaron contra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Seres humanos, animales, aves y peces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Serían saqueados y quedarían sin disfrute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 su orgullo contra el pueblo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serían juzgados Moab y Amón?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ciudad orgullosa sería convertida en desierto?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Moab y Amón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Nínive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lámparas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culto a 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2:13-15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Nínive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ciudad orgullosa sería convertida en desierto?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2:13-15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decía Nínive en su corazón?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remanente de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Callar ante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Yo soy y no hay otra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Justicia y humildad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Yo soy y no hay otra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decía Nínive en su corazón?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Sofonías 1-2: Busquen al Señor antes del gran día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seres serían afectados por el juicio anunciado?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su orgullo contra el pueblo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Ira, angustia, oscuridad y trompeta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Seres humanos, animales, aves y peces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 protegidos en el día del enojo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1:2-3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Seres humanos, animales, aves y peces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seres serían afectados por el juicio anunciado?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1:2-3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¿Sobre qué territorio extendería Dios su 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las azoteas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valle de Jezreel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la casa del alfarero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Judá y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Sofonías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Sobre Judá y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¿Sobre qué territorio extendería Dios su 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Sofonías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Sofonías 1-2: Busquen al Señor antes del gran día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