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Sofonías 1-2: Busquen al Señor antes del gran día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culto sería arrancado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culto 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culto sería arrancado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adoraban algunos al ejército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azoteas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las azoteas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adoraban algunos al ejército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clases de personas se apartaban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Quienes retrocedían y quienes nunca lo buscaban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Quienes retrocedían y quienes nunca lo buscaban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clases de personas se apartaban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la tierra ante la cercanía del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Callar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la tierra ante la cercanía del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serían visitados por vestir ropa extranjera?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Príncipes e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serían visitados por vestir ropa extranjera?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era el padre de Sofonías?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llenaban las casas de sus señores?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robo y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llenaban las casas de sus señores?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escudriñaría Dios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lámparas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escudriñaría Dios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decían los indiferentes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haría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decían los indiferentes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pasaría con casas, viñas y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Serían saqueados y quedarían sin disfrute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pasaría con casas, viñas y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el gran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Cercano, rápido, amargo y terrible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el gran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Cusi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padre de Sofonías?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imágenes describen ese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Ira, angustia, oscuridad y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imágenes describen ese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andarían las personas como ciegas?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pecaron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andarían las personas como ciegas?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riquezas no podrían librarlos?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plata y el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riquezas no podrían librarlos?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la nación antes de ejecutarse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Examinarse y reunirse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la nación antes de ejecutarse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debían buscar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humildes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buscar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el reinado de quién profetizó Sofonías?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buscar además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Justicia y humildad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buscar además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posibilidad había para los humildes?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 protegidos en el día del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posibilidad había para los humildes?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ciudades filisteas serían desoladas?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Gaza, Ascalón, Asdod y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ciudades filisteas serían desoladas?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ocuparía la costa de Ascalón?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remanente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ocuparía la costa de Ascalón?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pueblos fueron comparados con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Moab y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pueblos fueron comparados con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el reinado de quién profetizó Sofonías?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serían juzgados Moab y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su orgullo contra el pueblo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serían juzgados Moab y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orgullosa sería convertida en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orgullosa sería convertida en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 Nínive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Yo soy y no hay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Nínive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Sofonías 1-2: Busquen al Señor antes del gran día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seres serían afectados por el juicio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Seres humanos, animales, aves y peces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seres serían afectados por el juicio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territorio extendería Dios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azoteas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territorio extendería Dios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Sofonías 1-2: Busquen al Señor antes del gran día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