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3D214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144768"/>
            <a:ext cx="12191695" cy="694944"/>
          </a:xfrm>
          <a:prstGeom prst="rect">
            <a:avLst/>
          </a:prstGeom>
          <a:solidFill>
            <a:srgbClr val="87517B"/>
          </a:solidFill>
          <a:ln>
            <a:solidFill>
              <a:srgbClr val="8751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308592" y="18288"/>
            <a:ext cx="2788920" cy="2788920"/>
          </a:xfrm>
          <a:prstGeom prst="ellipse">
            <a:avLst/>
          </a:prstGeom>
          <a:solidFill>
            <a:srgbClr val="F2B84B"/>
          </a:solidFill>
          <a:ln>
            <a:solidFill>
              <a:srgbClr val="F2B84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0080" y="1325880"/>
            <a:ext cx="475488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700" b="1">
                <a:solidFill>
                  <a:srgbClr val="F2B84B"/>
                </a:solidFill>
                <a:latin typeface="Arial"/>
              </a:rPr>
              <a:t>JUEGO BÍBLICO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1783080"/>
            <a:ext cx="10607040" cy="15727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Arial"/>
              </a:rPr>
              <a:t>Samuel y los hijos de Elí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3547872"/>
            <a:ext cx="9875520" cy="68580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0">
                <a:solidFill>
                  <a:srgbClr val="F3E3F1"/>
                </a:solidFill>
                <a:latin typeface="Arial"/>
              </a:rPr>
              <a:t>Contrasta el servicio fiel de Samuel con las decisiones y la conducta de los hijos de Elí.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" y="6318504"/>
            <a:ext cx="2926080" cy="27432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Arial"/>
              </a:rPr>
              <a:t>JOCAED.com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¿Cuántos ganchos tenía el garfio del criado?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Uno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Dos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Tres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Siete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2:13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Tres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¿Cuántos ganchos tenía el garfio del criado?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2:13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¿En cuáles recipientes introducía el criado el garfio?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Solamente en la caldera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En la caldera, olla, caldero o pote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Únicamente en el altar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En odres y canastas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2:14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En la caldera, olla, caldero o pote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¿En cuáles recipientes introducía el criado el garfio?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2:14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¿Qué hacía el sacerdote con todo lo que sacaba el garfio?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Lo devolvía al oferente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Lo quemaba completamente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Lo tomaba para sí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Lo entregaba a Samuel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2:14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Lo tomaba para sí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¿Qué hacía el sacerdote con todo lo que sacaba el garfio?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2:14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¿Qué clase de carne exigía el criado antes de quemar el sebo?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Carne cocida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Carne seca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Carne cruda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Carne sin sacrificio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2:15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Carne cruda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¿Qué clase de carne exigía el criado antes de quemar el sebo?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2:15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¿Qué amenazaba hacer el criado si no le entregaban la carne inmediatamente?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Abandonar el templo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Tomarla por fuerza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Informar a Elí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Suspender el sacrificio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2:16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Tomarla por fuerza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¿Qué amenazaba hacer el criado si no le entregaban la carne inmediatamente?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2:16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¿A qué lugar regresó Elcana después de dejar a Samuel?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Belén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Jerusalén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Ramá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Bet-el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2:11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¿Por qué era muy grande delante del Señor el pecado de aquellos jóvenes?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Porque llegaban tarde al templo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Porque no sabían cocinar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Porque los hombres menospreciaban el presente del Señor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Porque se negaban a viajar a Ramá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2:17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600" b="1">
                <a:solidFill>
                  <a:srgbClr val="FFFFFF"/>
                </a:solidFill>
                <a:latin typeface="Arial"/>
              </a:rPr>
              <a:t>C. Porque los hombres menospreciaban el presente del Señor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¿Por qué era muy grande delante del Señor el pecado de aquellos jóvenes?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2:17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¿Qué prenda vestía Samuel mientras ministraba delante del Señor?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Una túnica real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Un efod de lino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Una armadura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Un manto de púrpura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2:18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Un efod de lino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¿Qué prenda vestía Samuel mientras ministraba delante del Señor?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2:18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¿Qué preparaba la madre de Samuel y le llevaba cada año?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Una corona pequeña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Un nuevo efod de oro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Una túnica pequeña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Un par de sandalias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2:19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Una túnica pequeña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¿Qué preparaba la madre de Samuel y le llevaba cada año?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2:19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¿Cuándo llevaba Ana la túnica a Samuel?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Cada mes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Cada año, al subir con su marido para el sacrificio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Solamente cuando Samuel enfermaba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Al principio de cada semana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2:19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Cada año, al subir con su marido para el sacrificio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¿Cuándo llevaba Ana la túnica a Samuel?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2:19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¿Qué pidió Elí que el Señor diera a Elcana y a su mujer?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Una casa en Silo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Riquezas y ganado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Descendencia en lugar de la petición entregada al Señor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Un puesto entre los sacerdotes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2:20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600" b="1">
                <a:solidFill>
                  <a:srgbClr val="FFFFFF"/>
                </a:solidFill>
                <a:latin typeface="Arial"/>
              </a:rPr>
              <a:t>C. Descendencia en lugar de la petición entregada al Señor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¿Qué pidió Elí que el Señor diera a Elcana y a su mujer?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2:20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Ramá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¿A qué lugar regresó Elcana después de dejar a Samuel?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¿Cuántos hijos e hijas adicionales dio a luz Ana después que el Señor la visitó?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Dos hijos y tres hijas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Tres hijos y dos hijas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Cinco hijos y una hija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Un hijo y dos hijas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2:21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Tres hijos y dos hijas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¿Cuántos hijos e hijas adicionales dio a luz Ana después que el Señor la visitó?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2:21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16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¿Qué hacía Samuel mientras Ana recibía más hijos?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Regresaba a Ramá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Crecía delante del Señor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Servía a los hijos de Elí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Dejaba de ministrar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2:21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16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Crecía delante del Señor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¿Qué hacía Samuel mientras Ana recibía más hijos?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2:21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17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¿Qué dijo Elí acerca de la fama que oía sobre sus hijos?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Era una buena fama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Era una fama exagerada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No era buena fama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Nadie le había hablado de ellos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2:23-24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17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No era buena fama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¿Qué dijo Elí acerca de la fama que oía sobre sus hijos?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2:23-24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18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¿Qué efecto dijo Elí que causaban sus hijos en el pueblo del Señor?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Lo hacían pecar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Lo hacían más fuerte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Lo llevaban a Ramá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Lo convertían en sacerdote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2:24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18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A. Lo hacían pecar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¿Qué efecto dijo Elí que causaban sus hijos en el pueblo del Señor?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2:24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¿Escucharon Ofni y Finees la voz de su padre cuando Elí los reprendió?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Sí, cambiaron inmediatamente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Sí, pero solamente por un año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No escucharon su voz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El capítulo no lo menciona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2:25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No escucharon su voz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¿Escucharon Ofni y Finees la voz de su padre cuando Elí los reprendió?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2:25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¿Delante de quién ministraba el niño Samuel al Señor?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Del sacerdote Elí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De Elcana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De Ofni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Del rey de Israel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2:11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20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¿Delante de quiénes hallaba gracia el joven Samuel mientras crecía?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Solamente delante de Elí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Delante de Dios y de los hombres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Solamente delante de Elcana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Delante de Ofni y Finees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2:26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20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Delante de Dios y de los hombres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¿Delante de quiénes hallaba gracia el joven Samuel mientras crecía?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311A3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5800" y="1298448"/>
            <a:ext cx="4846320" cy="38404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800" b="1">
                <a:solidFill>
                  <a:srgbClr val="F2B84B"/>
                </a:solidFill>
                <a:latin typeface="Arial"/>
              </a:rPr>
              <a:t>MÁS RECURSOS GRATIS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1847088"/>
            <a:ext cx="1051560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700" b="1">
                <a:solidFill>
                  <a:srgbClr val="FFFFFF"/>
                </a:solidFill>
                <a:latin typeface="Arial"/>
              </a:rPr>
              <a:t>Juegos, dinámicas y herramientas para preparar tu próximo programa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32" y="3822191"/>
            <a:ext cx="9966960" cy="6583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0">
                <a:solidFill>
                  <a:srgbClr val="F3E3F1"/>
                </a:solidFill>
                <a:latin typeface="Arial"/>
              </a:rPr>
              <a:t>Explora recursos para jóvenes, maestros, familias e iglesias en JOCAED.com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232" y="5074920"/>
            <a:ext cx="804672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0">
                <a:solidFill>
                  <a:srgbClr val="F3E3F1"/>
                </a:solidFill>
                <a:latin typeface="Arial"/>
              </a:rPr>
              <a:t>JOCAED es apoyado por JCE Graphic Services.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3232" y="5742432"/>
            <a:ext cx="3657600" cy="43891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200" b="1">
                <a:solidFill>
                  <a:srgbClr val="F2B84B"/>
                </a:solidFill>
                <a:latin typeface="Arial"/>
              </a:rPr>
              <a:t>JOCAED.COM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3D214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144768"/>
            <a:ext cx="12191695" cy="694944"/>
          </a:xfrm>
          <a:prstGeom prst="rect">
            <a:avLst/>
          </a:prstGeom>
          <a:solidFill>
            <a:srgbClr val="87517B"/>
          </a:solidFill>
          <a:ln>
            <a:solidFill>
              <a:srgbClr val="8751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308592" y="18288"/>
            <a:ext cx="2788920" cy="2788920"/>
          </a:xfrm>
          <a:prstGeom prst="ellipse">
            <a:avLst/>
          </a:prstGeom>
          <a:solidFill>
            <a:srgbClr val="F2B84B"/>
          </a:solidFill>
          <a:ln>
            <a:solidFill>
              <a:srgbClr val="F2B84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0080" y="1325880"/>
            <a:ext cx="475488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700" b="1">
                <a:solidFill>
                  <a:srgbClr val="F2B84B"/>
                </a:solidFill>
                <a:latin typeface="Arial"/>
              </a:rPr>
              <a:t>GRACIAS POR JUGAR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1783080"/>
            <a:ext cx="10607040" cy="15727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Arial"/>
              </a:rPr>
              <a:t>Samuel y los hijos de Elí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3547872"/>
            <a:ext cx="9875520" cy="68580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0">
                <a:solidFill>
                  <a:srgbClr val="F3E3F1"/>
                </a:solidFill>
                <a:latin typeface="Arial"/>
              </a:rPr>
              <a:t>Contrasta el servicio fiel de Samuel con las decisiones y la conducta de los hijos de Elí.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" y="6318504"/>
            <a:ext cx="2926080" cy="27432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Arial"/>
              </a:rPr>
              <a:t>JOCAED.com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A. Del sacerdote Elí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¿Delante de quién ministraba el niño Samuel al Señor?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¿Cómo describe el capítulo a los hijos de Elí?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Como profetas fieles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Como hijos de Belial que no conocían al Señor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Como jueces de Israel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Como ayudantes obedientes de Samuel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2:12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Como hijos de Belial que no conocían al Señor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¿Cómo describe el capítulo a los hijos de Elí?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87517B"/>
                </a:solidFill>
                <a:latin typeface="Arial"/>
              </a:rPr>
              <a:t>PREGUNTA 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311A37"/>
                </a:solidFill>
                <a:latin typeface="Arial"/>
              </a:rPr>
              <a:t>¿Cuándo llegaba el criado del sacerdote con su garfio?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Cuando la carne estaba cociéndose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Después de terminar el sacrificio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Antes de matar el animal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F3E3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87517B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311A37"/>
                </a:solidFill>
                <a:latin typeface="Arial"/>
              </a:rPr>
              <a:t>Cuando el pueblo salía de Silo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755E79"/>
                </a:solidFill>
                <a:latin typeface="Arial"/>
              </a:rPr>
              <a:t>1 Samuel 2:13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755E7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7517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3D2145"/>
          </a:solidFill>
          <a:ln>
            <a:solidFill>
              <a:srgbClr val="3D21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RESPUESTA 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A. Cuando la carne estaba cociéndose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F3E3F1"/>
                </a:solidFill>
                <a:latin typeface="Arial"/>
              </a:rPr>
              <a:t>¿Cuándo llegaba el criado del sacerdote con su garfio?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B84B"/>
                </a:solidFill>
                <a:latin typeface="Arial"/>
              </a:rPr>
              <a:t>1 Samuel 2:13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F3E3F1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Samuel y los hijos de Elí</dc:title>
  <dc:subject>Juego bíblico creado con JOCAED Activity Studio</dc:subject>
  <dc:creator>JOCAED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