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D214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87517B"/>
          </a:solidFill>
          <a:ln>
            <a:solidFill>
              <a:srgbClr val="8751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B84B"/>
          </a:solidFill>
          <a:ln>
            <a:solidFill>
              <a:srgbClr val="F2B8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Samuel y los hijos de Elí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¿Cuántos ganchos tenía el garfio del criado?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Uno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Tres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Siete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Samuel 2:13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Tres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¿Cuántos ganchos tenía el garfio del criado?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Samuel 2:13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¿En cuáles recipientes introducía el criado el garfio?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Solamente en la caldera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 la caldera, olla, caldero o pote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Únicamente en el altar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 odres y canastas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Samuel 2:14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En la caldera, olla, caldero o pote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¿En cuáles recipientes introducía el criado el garfio?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Samuel 2:14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hacía el sacerdote con todo lo que sacaba el garfio?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Lo devolvía al oferente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Lo quemaba completamente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Lo tomaba para sí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Lo entregaba a Samuel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Samuel 2:14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Lo tomaba para sí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hacía el sacerdote con todo lo que sacaba el garfio?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Samuel 2:14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clase de carne exigía el criado antes de quemar el sebo?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Carne cocida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Carne seca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Carne cruda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Carne sin sacrificio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Samuel 2:15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Carne cruda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clase de carne exigía el criado antes de quemar el sebo?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Samuel 2:15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amenazaba hacer el criado si no le entregaban la carne inmediatamente?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Abandonar el templo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Tomarla por fuerza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Informar a Elí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Suspender el sacrificio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Samuel 2:16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Tomarla por fuerza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amenazaba hacer el criado si no le entregaban la carne inmediatamente?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Samuel 2:16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¿A qué lugar regresó Elcana después de dejar a Samuel?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Belén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Jerusalén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Ramá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Bet-el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Samuel 2:11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¿Por qué era muy grande delante del Señor el pecado de aquellos jóvenes?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Porque llegaban tarde al templo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Porque no sabían cocinar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311A37"/>
                </a:solidFill>
                <a:latin typeface="Arial"/>
              </a:rPr>
              <a:t>Porque los hombres menospreciaban el presente del Señor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Porque se negaban a viajar a Ramá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Samuel 2:17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C. Porque los hombres menospreciaban el presente del Señor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¿Por qué era muy grande delante del Señor el pecado de aquellos jóvenes?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Samuel 2:17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prenda vestía Samuel mientras ministraba delante del Señor?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Una túnica real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Un efod de lino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Una armadura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Un manto de púrpura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Samuel 2:18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Un efod de lino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prenda vestía Samuel mientras ministraba delante del Señor?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Samuel 2:18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preparaba la madre de Samuel y le llevaba cada año?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Una corona pequeña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Un nuevo efod de oro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Una túnica pequeña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Un par de sandalias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Samuel 2:19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Una túnica pequeña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preparaba la madre de Samuel y le llevaba cada año?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Samuel 2:19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¿Cuándo llevaba Ana la túnica a Samuel?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Cada mes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311A37"/>
                </a:solidFill>
                <a:latin typeface="Arial"/>
              </a:rPr>
              <a:t>Cada año, al subir con su marido para el sacrificio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Solamente cuando Samuel enfermaba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Al principio de cada semana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Samuel 2:19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B. Cada año, al subir con su marido para el sacrificio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¿Cuándo llevaba Ana la túnica a Samuel?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Samuel 2:19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pidió Elí que el Señor diera a Elcana y a su mujer?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Una casa en Silo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Riquezas y ganado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311A37"/>
                </a:solidFill>
                <a:latin typeface="Arial"/>
              </a:rPr>
              <a:t>Descendencia en lugar de la petición entregada al Señor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Un puesto entre los sacerdotes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Samuel 2:20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C. Descendencia en lugar de la petición entregada al Señor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pidió Elí que el Señor diera a Elcana y a su mujer?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Samuel 2:20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Ramá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¿A qué lugar regresó Elcana después de dejar a Samuel?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Samuel 2:11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¿Cuántos hijos e hijas adicionales dio a luz Ana después que el Señor la visitó?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Dos hijos y tres hijas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Tres hijos y dos hijas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Cinco hijos y una hija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Un hijo y dos hijas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Samuel 2:21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Tres hijos y dos hijas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¿Cuántos hijos e hijas adicionales dio a luz Ana después que el Señor la visitó?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Samuel 2:21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hacía Samuel mientras Ana recibía más hijos?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Regresaba a Ramá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Crecía delante del Señor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Servía a los hijos de Elí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Dejaba de ministrar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Samuel 2:21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Crecía delante del Señor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hacía Samuel mientras Ana recibía más hijos?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Samuel 2:21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dijo Elí acerca de la fama que oía sobre sus hijos?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Era una buena fama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Era una fama exagerada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No era buena fama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Nadie le había hablado de ellos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Samuel 2:23-24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No era buena fama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dijo Elí acerca de la fama que oía sobre sus hijos?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Samuel 2:23-24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efecto dijo Elí que causaban sus hijos en el pueblo del Señor?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Lo hacían pecar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Lo hacían más fuerte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Lo llevaban a Ramá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Lo convertían en sacerdote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Samuel 2:24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Lo hacían pecar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efecto dijo Elí que causaban sus hijos en el pueblo del Señor?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Samuel 2:24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¿Escucharon Ofni y Finees la voz de su padre cuando Elí los reprendió?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Sí, cambiaron inmediatamente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Sí, pero solamente por un año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No escucharon su voz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El capítulo no lo menciona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Samuel 2:25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No escucharon su voz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¿Escucharon Ofni y Finees la voz de su padre cuando Elí los reprendió?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Samuel 2:25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¿Delante de quién ministraba el niño Samuel al Señor?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Del sacerdote Elí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De Elcana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De Ofni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Del rey de Israel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Samuel 2:11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¿Delante de quiénes hallaba gracia el joven Samuel mientras crecía?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Solamente delante de Elí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Delante de Dios y de los hombres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Solamente delante de Elcana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Delante de Ofni y Finees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Samuel 2:26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Delante de Dios y de los hombres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¿Delante de quiénes hallaba gracia el joven Samuel mientras crecía?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Samuel 2:26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11A3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2B84B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2B84B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D214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87517B"/>
          </a:solidFill>
          <a:ln>
            <a:solidFill>
              <a:srgbClr val="8751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B84B"/>
          </a:solidFill>
          <a:ln>
            <a:solidFill>
              <a:srgbClr val="F2B8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Samuel y los hijos de Elí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Del sacerdote Elí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¿Delante de quién ministraba el niño Samuel al Señor?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Samuel 2:11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¿Cómo describe el capítulo a los hijos de Elí?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Como profetas fieles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Como hijos de Belial que no conocían al Señor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Como jueces de Israel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Como ayudantes obedientes de Samuel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Samuel 2:12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B. Como hijos de Belial que no conocían al Señor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¿Cómo describe el capítulo a los hijos de Elí?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Samuel 2:12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¿Cuándo llegaba el criado del sacerdote con su garfio?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Cuando la carne estaba cociéndose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Después de terminar el sacrificio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Antes de matar el animal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Cuando el pueblo salía de Silo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Samuel 2:13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Cuando la carne estaba cociéndose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¿Cuándo llegaba el criado del sacerdote con su garfio?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Samuel 2:13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Samuel y los hijos de Elí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