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Rut 4: Booz redime a Rut y nace Obed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había regresado de los campos de Moab?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Noemí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Mahlón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Rut la moabita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redentor más cercano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Noemí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había regresado de los campos de Moab?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respondió primero el pariente cuando Booz le ofreció redimir las tierras?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Renunciar a su derecho de redención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Yo redimiré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Elimelec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Fares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Yo redimiré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respondió primero el pariente cuando Booz le ofreció redimir las tierras?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debía tomar también quien redimiera las tierras?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Raquel y 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quitó el zapato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Rut la moabita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Más que siete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Rut la moabita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debía tomar también quien redimiera las tierras?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¿Para qué debía el redentor tomar a Rut por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nombre del difunto y su heredad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Renunciar a su derecho de redención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no dejó a Noemí sin redentor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conservar el nombre del difunto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conservar el nombre del difunto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debía el redentor tomar a Rut por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decidió finalmente el pariente más cercano?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Renunciar a su derecho de redención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Yo redimiré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no dejó a Noemí sin redentor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nombre del difunto y su heredad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Renunciar a su derecho de redención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decidió finalmente el pariente más cercano?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se sentó Booz para resolver el asunto de la redención?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puerta de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Efrata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un lado del montón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no quiso redimir el pariente más cercano?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nombre del difunto y su heredad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Temía perjudicar su propia heredad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Renunciar a su derecho de redención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ancianos y a todo 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Temía perjudicar su propia heredad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no quiso redimir el pariente más cercano?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objeto se quitaba para confirmar una redención en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Fares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zapato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Isaí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zapato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objeto se quitaba para confirmar una redención en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el pariente al transferir su derecho a Booz?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concibiera y diera a luz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puso en su regazo y lo cuidó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Más que siete hijos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quitó el zapato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quitó el zapato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el pariente al transferir su derecho a Booz?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quiénes declaró Booz como testigos de la transacción?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ancianos y a todo el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nombre del difunto y su heredad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Temía perjudicar su propia heredad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Renunciar a su derecho de redención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los ancianos y a todo 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declaró Booz como testigos de la transacción?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compró Booz de mano de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Elimelec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que perteneció a Elimelec, Quelión y Mahlón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conservar el nombre del difunto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no dejó a Noemí sin redentor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que perteneció a Elimelec, Quelión y Mahlón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compró Booz de mano de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la puerta de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se sentó Booz para resolver el asunto de la redención?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tomó Booz por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redentor más cercano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Mahlón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Rut la moabita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Noemí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Rut la moabita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tomó Booz por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cuál de los hijos de Noemí había sido esposa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Noemí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Rut la moabita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redentor más cercano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Mahlón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Mahlón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cuál de los hijos de Noemí había sido esposa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quería preservar Booz mediante la redención?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nombre del difunto y su heredad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conservar el nombre del difunto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Temía perjudicar su propia heredad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Renunciar a su derecho de redención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nombre del difunto y su heredad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quería preservar Booz mediante la redención?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qué dos mujeres comparó el pueblo a Rut en su bendición?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Rut la moabita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Raquel y 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quitó el zapato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Más que siete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Raquel y Lea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dos mujeres comparó el pueblo a Rut en su bendición?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región pidió el pueblo que Booz fuera ilustre?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puerta de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Efrata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Efrata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región pidió el pueblo que Booz fuera ilustre?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llamó Booz para que se sentara con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Rut la moabita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redentor más cercano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Mahlón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Noemí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ciudad pidió el pueblo que Booz tuviera renombre?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Efrata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puerta de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Belén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ciudad pidió el pueblo que Booz tuviera renombre?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la casa de qué hijo de Judá compararon la futura casa de Booz?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la casa de Fares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Fares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Más que siete hijos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quitó el zapato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la casa de Fares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la casa de qué hijo de Judá compararon la futura casa de Booz?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concedió el Señor a Rut después de casarse con Booz?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puso en su regazo y lo cuidó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concibiera y diera a luz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quitó el zapato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Restaurador y sustentador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concibiera y diera a luz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concedió el Señor a Rut después de casarse con Booz?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nació del matrimonio de Booz y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Isaí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hijo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Fares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nació del matrimonio de Booz y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alabaron al Señor las mujeres de Belén?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Renunciar a su derecho de redención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Temía perjudicar su propia heredad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nombre del difunto y su heredad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no dejó a Noemí sin redentor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no dejó a Noemí sin redentor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alabaron al Señor las mujeres de Belén?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redentor más cercano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llamó Booz para que se sentara con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sería el niño para el alma y la vejez de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Restaurador y sustentador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concibiera y diera a luz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la casa de Fares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Más que siete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Restaurador y sustentador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sería el niño para el alma y la vejez de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cuántos hijos dijeron que Rut valía para Noemí?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quitó el zapato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Más que siete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la casa de Fares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Raquel y 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Más que siete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cuántos hijos dijeron que Rut valía para Noemí?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Noemí con el hijo de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concibiera y diera a luz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quitó el zapato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puso en su regazo y lo cuidó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ancianos y a todo 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 puso en su regazo y lo cuidó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Noemí con el hijo de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dieron las vecinas al hijo de Booz y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Isaí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hijo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Obed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Obed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dieron las vecinas al hijo de Booz y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quién fue padre Obed?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Isaí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hijo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zapato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Isaí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quién fue padre Obed?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ancianos reunió Booz como testigos?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Seis medidas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Aquella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medianoche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quién fue abuelo Obed?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Isaí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zapato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Fares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quién fue abuelo Obed?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qué antepasado comienza la genealogía final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la casa de Fares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zapato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Fares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Fares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antepasado comienza la genealogía final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qué rey termina la genealogía del libro de Rut?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zapato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Fares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Isaí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rey termina la genealogía del libro de Rut?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Rut 4: Booz redime a Rut y nace Obed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Diez ancianos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ancianos reunió Booz como testigos?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quién habían sido las tierras que Noemí ofrecía?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que perteneció a Elimelec, Quelión y Mahlón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Yo redimiré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Fares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Elimelec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Rut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Elimelec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quién habían sido las tierras que Noemí ofrecía?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Rut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Rut 4: Booz redime a Rut y nace Obed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