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Rut 4: Booz redime a Rut y nace Obed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había regresado de los campos de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Mahlón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redentor más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había regresado de los campos de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respondió primero el pariente cuando Booz le ofreció redimir las tierras?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redimiré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Elimelec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Yo redimiré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primero el pariente cuando Booz le ofreció redimir las tierras?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 tomar también quien redimiera las tierras?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Raquel y 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Rut la moabita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tomar también quien redimiera las tierras?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debía el redentor tomar a Rut por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dejó a Noemí sin redentor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conservar el nombre del difunto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conservar el nombre del difunto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debía el redentor tomar a Rut por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decidió finalmente el pariente más cercano?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redimiré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dejó a Noemí sin redentor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Renunciar a su derecho de redención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decidió finalmente el pariente más cercano?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sentó Booz para resolver el asunto de la redención?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puerta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Efrata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un lado del montón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 quiso redimir el pariente más cercano?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Temía perjudicar su propia heredad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ancianos y a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Temía perjudicar su propia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quiso redimir el pariente más cercano?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objeto se quitaba para confirmar una redención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zapato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zapato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 se quitaba para confirmar una redención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el pariente al transferir su derecho a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concibiera y diera 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puso en su regazo y lo cuidó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quitó el zapato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pariente al transferir su derecho a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declaró Booz como testigos de la transacción?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ancianos y a 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Temía perjudicar su propia heredad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ancianos y a todo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declaró Booz como testigos de la transacción?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compró Booz de mano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Elimelec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que perteneció a Elimelec, Quelión y Mahlón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conservar el nombre del difunto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dejó a Noemí sin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 que perteneció a Elimelec, Quelión y Mahlón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compró Booz de mano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puerta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sentó Booz para resolver el asunto de la redención?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tomó Booz por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redentor más cercano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Mahlón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Rut la moabita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tomó Booz por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cuál de los hijos de Noemí había sido esposa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redentor más cercano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Mahlón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Mahlón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cuál de los hijos de Noemí había sido esposa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quería preservar Booz mediante la redención?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conservar el nombre del difunto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Temía perjudicar su propia heredad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nombre del difunto y su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preservar Booz mediante la redención?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dos mujeres comparó el pueblo a Rut en su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Raquel y 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Raquel y 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dos mujeres comparó el pueblo a Rut en su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región pidió el pueblo que Booz fuera ilustre?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puerta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Efrata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Efrata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región pidió el pueblo que Booz fuera ilustre?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llamó Booz para que se sentara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redentor más cercano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Mahlón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ciudad pidió el pueblo que Booz tuviera renombre?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Efrata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puerta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ciudad pidió el pueblo que Booz tuviera renombre?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la casa de qué hijo de Judá compararon la futura casa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 casa de Fares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la casa de Fares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la casa de qué hijo de Judá compararon la futura casa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concedió el Señor a Rut después de casarse con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puso en su regazo y lo cuidó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concibiera y diera a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Restaurador y sustentador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concibiera y diera a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concedió el Señor a Rut después de casarse con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nació del matrimonio de Booz y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nació del matrimonio de Booz y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alabaron al Señor las mujeres de Belén?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Temía perjudicar su propia heredad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dejó a Noemí sin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no dejó a Noemí sin redentor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alabaron al Señor las mujeres de Belén?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redentor más cercano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llamó Booz para que se sentara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sería el niño para el alma y la vejez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Restaurador y sustentador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concibiera y diera a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 casa de 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Restaurador y sustentador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sería el niño para el alma y la vejez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cuántos hijos dijeron que Rut valía para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 casa de 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Raquel y 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Más que siete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cuántos hijos dijeron que Rut valía para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Noemí con el hijo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concibiera y diera 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puso en su regazo y lo cuidó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ancianos y a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puso en su regazo y lo cuidó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Noemí con el hijo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dieron las vecinas al hijo de Booz y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Obed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dieron las vecinas al hijo de Booz y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fue padre Obed?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zapato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Isaí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fue padre Obed?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ancianos reunió Booz como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 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Aquella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fue abuelo Obed?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zapato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fue abuelo Obed?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antepasado comienza la genealogía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 casa de Fares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zapato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Fares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antepasado comienza la genealogía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rey termina la genealogía del libro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zapato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rey termina la genealogía del libro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Rut 4: Booz redime a Rut y nace Obed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ancianos reunió Booz como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habían sido las tierras que Noemí ofrecía?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que perteneció a Elimelec, Quelión y Mahlón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Yo redimiré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Elimelec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Elimelec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habían sido las tierras que Noemí ofrecía?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 4: Booz redime a Rut y nace Obed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