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Rut 3: Rut pide a Booz que sea su redentor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estaría haciendo Booz con la cebada?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Aventando la parva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Descubrir sus pies y acostarse allí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borde de su capa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Descanso y bienestar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Aventando la parva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estaría haciendo Booz con la cebada?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tres preparativos indicó Noemí a Rut antes de 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Haré todo lo que me mandes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Lavarse, ungirse y vestirse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 otro redentor más cercano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mujer virtuosa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Lavarse, ungirse y vestirse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tres preparativos indicó Noemí a Rut antes de 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lugar debía ir Rut para encontrarse con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un lado del montón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Efrata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debía ir Rut para encontrarse con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cuándo no debía Rut darse a conocer a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Descubrir sus pies y acostarse allí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había seguido a los jóvenes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que terminara de comer y beber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que terminara de comer y beber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no debía Rut darse a conocer a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hacer Rut cuando Booz se acostara?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Descubrir sus pies y acostarse allí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Aventando la parva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que terminara de comer y beber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Descubrir sus pies y acostarse allí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Rut cuando Booz se acostara?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quiso buscar descanso y bienestar para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respondió Rut a las instrucciones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Lavarse, ungirse y vestirse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Haré todo lo que me mandes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mujer virtuosa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 otro redentor más cercano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Haré todo lo que me mandes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Rut a las instrucciones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se acostó Booz después de comer y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puerta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un lado del montón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Efrata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un lado del montón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acostó Booz después de comer y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acercó Rut al lugar donde dormía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Aventando la parva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borde de su capa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Descanso y bienestar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Calladamente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Calladamente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acercó Rut al lugar donde dormía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hora se estremeció Booz y descubrió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Aquella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 medidas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hora se estremeció Booz y descubrió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se identificó como la sierva de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identificó como la sierva de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quiso buscar descanso y bienestar para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Rut que Booz extendiera sobre ella?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Aventando la parva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Descanso y bienestar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borde de su capa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Él mismo la redimiría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borde de su capa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Rut que Booz extendiera sobre ella?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parentesco legal reconoció Rut en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era redentor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parentesco legal reconoció Rut en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respondió Booz a la petición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bendijo en el nombre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Concluiría el asunto sin descansar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 otro redentor más cercano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bendijo en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Booz a la petición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elogió Booz la última muestra de bondad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había seguido a los jóvenes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que terminara de comer y beber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Descubrir sus pies y acostarse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no había seguido a los jóvenes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elogió Booz la última muestra de bondad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consideraba el pueblo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Él mismo la redimiría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Haré todo lo que me mandes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mujer virtuosa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Descanso y bienestar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una mujer virtuosa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consideraba el pueblo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quería buscar Noemí para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Él mismo la redimiría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Descanso y bienestar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borde de su capa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Aventando la parva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impedía que Booz actuara inmediatamente como redentor?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bendijo en el nombre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Concluiría el asunto sin descansar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 otro redentor más cercano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Había otro redentor más cercano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impedía que Booz actuara inmediatamente como redentor?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Booz si el pariente más cercano no redimía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Él mismo la redimiría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Descanso y bienestar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borde de su capa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mujer virtuosa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Él mismo la redimiría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Booz si el pariente más cercano no redimía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medidas de cebada dio Booz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Aquella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 medidas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medianoche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Seis medidas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medidas de cebada dio Booz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dio Booz cebada a Rut antes de enviarla?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había seguido a los jóvenes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Concluiría el asunto sin descansar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Descubrir sus pies y acostarse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que no volviera vacía a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dio Booz cebada a Rut antes de enviarla?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aseguró Noemí que haría Booz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no volviera vacía a 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bendijo en el nombre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Descubrir sus pies y acostarse allí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Concluiría el asunto sin descansar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Concluiría el asunto sin descansar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aseguró Noemí que haría Booz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Descanso y bienestar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buscar Noemí para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Rut 3: Rut pide a Booz que sea su redentor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pariente estaría aventando cebada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Booz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pariente estaría aventando cebada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aventaría Booz la parva de cebada?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 medidas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Aquella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Aquella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aventaría Booz la parva de cebada?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 3: Rut pide a Booz que sea su redentor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