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Rut 2: Rut encuentra gracia ante Booz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pertenecía el campo donde Rut comenzó a recoger espigas?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Mahlón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pertenecía el campo donde Rut comenzó a recoger espigas?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ciudad llegó Booz al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ciudad llegó Booz al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saludó Booz a los segadores?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paz sea con vosotros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cosecha sea abundante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sea con vosotros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Terminad pronto el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sea con vosotros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saludó Booz a los segadores?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preguntó Booz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uno de sus parientes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una de sus criadas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encargado de los segadores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encargado de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preguntó Booz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identificó el encargado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moabita que regresó con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criada de 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hija de Elimelec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visitante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la moabita que regresó con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identificó el encargado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pariente del esposo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cuándo había estado trabajando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anterior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comienzo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había estado trabajando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indicó Booz a Rut acerca de otros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visitara todos los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trabajara primero para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fuera a recoger a otro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comprara su propio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fuera a recoger a otro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indicó Booz a Rut acerca de otros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debía permanecer Rut mientras trabajaba?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ancianos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familiares de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viajeros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las criadas de 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las criadas de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debía permanecer Rut mientras trabajaba?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ordenado Booz a sus criados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la molestaran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enviaran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cobraran por las 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vigilaran cada espiga que recogiera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la molestaran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ordenado Booz a sus criados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podía beber Rut cuando tuviera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pozo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agua que sacaban los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casa de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agua que sacaban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podía beber Rut cuando tuviera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pariente del esposo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Rut al escuchar las palabras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Comenzó a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ofreció un regalo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inclinó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Rut al escuchar las palabras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 sorprendió Rut de recibir el favor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llegado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extranjera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sorprendió Rut de recibir el favor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escuchado Booz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lo que había hecho por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pertenecía a una familia rica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deseaba regresar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sabía dirigir una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lo que había hecho por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escuchado Booz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dejado Rut para acompañar 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gran 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padres y su tierra natal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campo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hijos y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padres y su tierra natal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dejado Rut para acompañar 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¿Bajo las alas de quién había venido Rut a refugiarse?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SEÑOR, Dios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SEÑOR,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¿Bajo las alas de quién había venido Rut a refugiarse?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familia pertenecía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familia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familia de Elimelec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familia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familia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Rut que habían hecho las palabras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habían confundido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habían hecho rica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habían convencido de regresar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habían consolado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habían consolado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que habían hecho las palabras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invitó Booz a comer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mojado en vinagre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Carne con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Pescado y verduras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Frutas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Pan mojado en vinagre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invitó Booz a comer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¿Junto a quiénes se sentó Rut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los segadores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la familia de 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quiénes se sentó Rut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comió Rut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un pequeño bocado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quiso comer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Comió hasta saciarse y le sobró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Comió únicamente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Comió hasta saciarse y le sobró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comió Rut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permitió Booz que Rut recogiera espigas?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fuera del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Cerca de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También entre las gavillas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También entre las gavillas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permitió Booz que Rut recogiera espigas?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familia de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familia pertenecía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dejar caer los trabajadores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Espigas de los manojos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Monedas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Semillas para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Espigas de los manojos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dejar caer los trabajadores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 cebada recogió Rut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medida pequeña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sacos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efa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 cebada recogió Rut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entregó Rut a Noemí además de la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muda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Dinero de 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comida que le había sobrado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carta de los segadores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comida que le había sobrado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Rut a Noemí además de la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Rut cuando Noemí preguntó con quién había trabajado?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Rut cuando Noemí preguntó con quién había trabajado?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relación dijo Noemí que Booz tenía con 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pariente y uno de sus redentores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un antiguo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hermano de 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juez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Era pariente y uno de sus redentores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dijo Noemí que Booz tenía con 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Rut permiso para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Viajar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Comprar un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Recoger espigas detrás de los segadores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Visitar a los ancianos 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dijo Booz que Rut podía permanecer con sus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terminara toda la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llegada de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final de aquel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que terminara toda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dijo Booz que Rut podía permanecer con sus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consejo dio Noemí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buscara otro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continuara con las criadas de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dejara de recoger espigas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continuara con las criadas de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consejo dio Noemí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¿Durante cuáles cosechas permaneció Rut con las criadas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durante la cosecha de uvas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cosecha de aceitunas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siembra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las cosechas de cebada y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Durante las cosechas de cebada y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cuáles cosechas permaneció Rut con las criadas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Rut 2: Rut encuentra gracia ante Booz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Recoger espigas detrás de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Rut permiso para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Noemí a la petición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 hasta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Quédate conmigo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 primero a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Ve, hija mía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Ve, hija mía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Noemí a la petición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2: Rut encuentra gracia ante Booz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