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Rut 2: Rut encuentra gracia ante Booz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pertenecía el campo donde Rut comenzó a recoger espigas?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Booz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rey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Mahlón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Booz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pertenecía el campo donde Rut comenzó a recoger espigas?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qué ciudad llegó Booz al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qué ciudad llegó Booz al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saludó Booz a los segadores?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paz sea con vosotros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la cosecha sea abundante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SEÑOR sea con vosotros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Terminad pronto el trabajo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 sea con vosotros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saludó Booz a los segadores?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preguntó Booz acerca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uno de sus parientes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una de sus criadas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encargado de los segadores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encargado de los segadores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preguntó Booz acerca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identificó el encargado 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la moabita que regresó con 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criada de Booz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hija de Elimelec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visitante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la moabita que regresó con Noemí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identificó el encargado 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el pariente del esposo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Booz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Mahlón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cuándo había estado trabajando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día anterior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comienzo de la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cuándo había estado trabajando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indicó Booz a Rut acerca de otros campos?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visitara todos los campos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trabajara primero para 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no fuera a recoger a otro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comprara su propio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no fuera a recoger a otro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indicó Booz a Rut acerca de otros campos?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quién debía permanecer Rut mientras trabajaba?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los ancianos de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los familiares de 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los viajeros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las criadas de Booz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las criadas de Booz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debía permanecer Rut mientras trabajaba?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ordenado Booz a sus criados acerca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no la molestaran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la enviaran 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le cobraran por las espigas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vigilaran cada espiga que recogiera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no la molestaran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ordenado Booz a sus criados acerca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dónde podía beber Rut cuando tuviera sed?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pozo de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agua que sacaban los criados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río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 casa de Noemí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Del agua que sacaban los criados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podía beber Rut cuando tuviera sed?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Booz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pariente del esposo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Rut al escuchar las palabras de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Comenzó a llorar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Regresó a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inclinó rostro en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ofreció un regalo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inclinó rostro en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Rut al escuchar las palabras de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se sorprendió Rut de recibir el favor de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había llegado tarde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tenía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viuda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extranjera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era extranjera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se sorprendió Rut de recibir el favor de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escuchado Booz acerca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 lo que había hecho por 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pertenecía a una familia rica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deseaba regresar 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sabía dirigir una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Todo lo que había hecho por Noemí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escuchado Booz acerca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dejado Rut para acompañar a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gran herencia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sus padres y su tierra natal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campo de cebada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sus hijos y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sus padres y su tierra natal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dejado Rut para acompañar a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¿Bajo las alas de quién había venido Rut a refugiarse?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Booz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Noemí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SEÑOR, Dios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rey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 SEÑOR, Dios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¿Bajo las alas de quién había venido Rut a refugiarse?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familia pertenecía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familia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familia de Elimelec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familia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familia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Rut que habían hecho las palabras de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habían confundido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habían hecho rica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habían convencido de regresar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habían consolado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habían consolado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Rut que habían hecho las palabras de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invitó Booz a comer 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 mojado en vinagre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Carne con 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Pescado y verduras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Frutas de la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Pan mojado en vinagre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invitó Booz a comer 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¿Junto a quiénes se sentó Rut durante 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 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 los segadores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 la familia de Booz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Junto a los segadores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¿Junto a quiénes se sentó Rut durante 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comió Rut durante 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un pequeño bocado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quiso comer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Comió hasta saciarse y le sobró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Comió únicamente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Comió hasta saciarse y le sobró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comió Rut durante 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permitió Booz que Rut recogiera espigas?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fuera del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Cerca de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También entre las gavillas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También entre las gavillas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permitió Booz que Rut recogiera espigas?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familia de Elimelec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familia pertenecía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debían dejar caer los trabajadores para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Espigas de los manojos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Monedas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 y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Semillas para plantar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Espigas de los manojos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dejar caer los trabajadores para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 cebada recogió Rut aproximadamente?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medida pequeña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efa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sacos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efa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 cebada recogió Rut aproximadamente?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entregó Rut a Noemí además de la cebada?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muda de ropa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Dinero de Booz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comida que le había sobrado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carta de los segadores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comida que le había sobrado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entregó Rut a Noemí además de la cebada?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dio Rut cuando Noemí preguntó con quién había trabajado?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Mahlón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Booz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Booz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Rut cuando Noemí preguntó con quién había trabajado?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relación dijo Noemí que Booz tenía con ellas?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pariente y uno de sus redentores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un antiguo criado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hermano de Rut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juez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Era pariente y uno de sus redentores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relación dijo Noemí que Booz tenía con ellas?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Rut permiso para hacer?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Viajar a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Comprar un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Recoger espigas detrás de los segadores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Visitar a los ancianos de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cuándo dijo Booz que Rut podía permanecer con sus trabajadores?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que terminara toda la cosecha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 llegada de Noemí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final de aquel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Hasta que terminara toda la cosecha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cuándo dijo Booz que Rut podía permanecer con sus trabajadores?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consejo dio Noemí 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buscara otro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regresara a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continuara con las criadas de Booz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dejara de recoger espigas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continuara con las criadas de Booz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consejo dio Noemí 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¿Durante cuáles cosechas permaneció Rut con las criadas de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durante la cosecha de uvas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la cosecha de aceitunas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la siembra de cebada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las cosechas de cebada y trigo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Durante las cosechas de cebada y trigo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¿Durante cuáles cosechas permaneció Rut con las criadas de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Rut 2: Rut encuentra gracia ante Booz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Recoger espigas detrás de los segadores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Rut permiso para hacer?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respondió Noemí a la petición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Espera hasta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Quédate conmigo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Busca primero a Booz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Ve, hija mía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Ve, hija mía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Noemí a la petición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Rut 2: Rut encuentra gracia ante Booz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