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Rut 1: Tu pueblo será mi pueblo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se llamaba el esposo de Noemí?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Elimelec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Booz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Mahlón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Quelión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Elimelec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se llamaba el esposo de Noemí?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se llamaba la esposa de Elimelec?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Rut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Noemí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Orfa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Mara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Noemí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se llamaba la esposa de Elimelec?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se llamaban los dos hijos de Elimelec y Noemí?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Booz y Obed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Judá y Benjamín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Mahlón y Quelión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Elí y Samuel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Mahlón y Quelión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se llamaban los dos hijos de Elimelec y Noemí?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se llamaban las esposas moabitas de los hijos de Noemí?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Lea y Raquel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Ana y Penina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Débora y Jael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Orfa y Rut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Orfa y Rut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se llamaban las esposas moabitas de los hijos de Noemí?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¿Cuánto tiempo aproximadamente vivieron en Moab?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Diez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Tres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Veinte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Cuarenta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Diez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 tiempo aproximadamente vivieron en Moab?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¿En qué época comenzó la historia de Rut?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los días de los jueces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Durante el reinado de 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Durante la cautividad en Babilonia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Después de reconstruirse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¿Quiénes murieron después de Elimelec?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Rut y Orfa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Mahlón y Quelión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Noemí y Rut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padres de Orfa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Mahlón y Quelión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¿Quiénes murieron después de Elimelec?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noticia hizo que Noemí decidiera regresar de Moab?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había un nuevo rey en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la guerra había terminado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el SEÑOR había dado alimento a su pueblo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Booz había ido a buscarla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Que el SEÑOR había dado alimento a su pueblo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noticia hizo que Noemí decidiera regresar de Moab?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¿Hacia qué tierra comenzó a caminar Noemí?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Moab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Edom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¿Hacia qué tierra comenzó a caminar Noemí?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pidió Noemí a sus nueras que hicieran?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regresaran a la casa de sus madres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buscaran trabajo en Belén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viajaran delante de ella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vendieran sus posesiones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Que regresaran a la casa de sus madres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pidió Noemí a sus nueras que hicieran?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pidió Noemí que el SEÑOR mostrara a sus nueras?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Poder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Misericordia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Riqueza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Sabiduría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Misericordia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pidió Noemí que el SEÑOR mostrara a sus nueras?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los días de los jueces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¿En qué época comenzó la historia de Rut?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deseaba Noemí que sus nueras encontraran?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Tierras en Judá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lugar en el palacio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Descanso en la casa de un esposo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Trabajo en los campos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1:9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Descanso en la casa de un esposo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deseaba Noemí que sus nueras encontraran?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1:9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reaccionaron las nueras cuando Noemí las besó?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 marcharon sin hablar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Comenzaron a celebrar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 enojaron con ella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Lloraron en voz alta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1:9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Lloraron en voz alta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reaccionaron las nueras cuando Noemí las besó?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1:9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dijeron inicialmente Rut y Orfa a Noemí?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Volveremos contigo a tu pueblo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Esperaremos aquí por ti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Iremos a buscar a Booz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Regresaremos a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1:10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Volveremos contigo a tu pueblo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dijeron inicialmente Rut y Orfa a Noemí?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1:10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¿Por qué Noemí pensaba que sus nueras debían regresar?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no había comida en Belén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no tenía más hijos que pudieran ser sus esposos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no quería viajar con ellas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el rey no aceptaba extranjeras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1:11-13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B. Porque no tenía más hijos que pudieran ser sus esposos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Noemí pensaba que sus nueras debían regresar?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1:11-13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 se despidió de Noemí y regresó a Moab?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Rut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Noemí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Orfa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criada de Noemí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1:14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Orfa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se despidió de Noemí y regresó a Moab?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1:14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problema había en la tierra de Judá?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guerra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Hambre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epidemia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inundación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hizo Rut cuando Orfa regresó?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 marchó a otra ciudad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Volvió a casa de su madre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Esperó en Moab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Permaneció con Noemí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1:14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Permaneció con Noemí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hizo Rut cuando Orfa regresó?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1:14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dijo Rut acerca del camino de Noemí?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Donde tú vayas, yo iré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Viajaré solamente hasta la frontera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Iré delante de ti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Regresaré después de la cosecha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1:16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Donde tú vayas, yo iré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dijo Rut acerca del camino de Noemí?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1:16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dijo Rut acerca del pueblo de Noemí?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Será nuestro enemigo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Tu pueblo será mi pueblo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Viviré lejos de tu pueblo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Tu pueblo regresará a Moab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1:16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Tu pueblo será mi pueblo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dijo Rut acerca del pueblo de Noemí?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1:16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declaró Rut acerca del Dios de Noemí?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Buscaré otro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Adoraré a los dioses de Moab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Tu Dios será mi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Conoceré a tu Dios más adelante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1:16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Tu Dios será mi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declaró Rut acerca del Dios de Noemí?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1:16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dijo Rut que podría separarla de Noemí?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distancia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hambre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matrimonio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Solamente la muerte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1:17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Solamente la muerte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dijo Rut que podría separarla de Noemí?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1:17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Hambre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problema había en la tierra de Judá?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 qué ciudad llegaron juntas Rut y Noemí?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Belén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Samaria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1:19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Belén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qué ciudad llegaron juntas Rut y Noemí?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1:19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reaccionó la ciudad ante la llegada de Noemí?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Nadie la reconoció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Toda la ciudad se conmovió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Cerraron las puertas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Organizaron una fiesta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1:19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Toda la ciudad se conmovió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reaccionó la ciudad ante la llegada de Noemí?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1:19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nuevo nombre pidió Noemí que usaran para llamarla?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Rut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Orfa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Mara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Belén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1:20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Mara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nuevo nombre pidió Noemí que usaran para llamarla?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1:20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¿En qué época llegaron Rut y Noemí a Belén?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 final de la cosecha de trigo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Durante la vendimia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la siembra del trigo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 comienzo de la cosecha de cebada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1:22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Al comienzo de la cosecha de cebada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¿En qué época llegaron Rut y Noemí a Belén?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1:22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Rut 1: Tu pueblo será mi pueblo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¿De qué ciudad era la familia que salió de Judá?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Hebrón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Belén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Jericó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Belén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 qué ciudad era la familia que salió de Judá?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 qué tierra se trasladó la familia?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Edom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Canaán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Moab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qué tierra se trasladó la familia?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Rut 1: Tu pueblo será mi pueblo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