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Rut 1: Tu pueblo será mi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el esposo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Booz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Mahlón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Quelión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esposo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la esposa de Elimelec?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Orfa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Noemí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esposa de Elimelec?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llamaban los dos hijos de Elimelec y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Booz y Obed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Mahlón y Quelión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Elí y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Mahlón y Quelión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llamaban los dos hijos de Elimelec y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llamaban las esposas moabitas de los hijos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Lea y Raquel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Ana y Penina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Débora y Jael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Orfa y Rut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Orfa y Rut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llamaban las esposas moabitas de los hijos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tiempo aproximadamente vivieron en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Diez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aproximadamente vivieron en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época comenzó la historia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los días de los jueces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el reinado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la cautividad en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Después de reconstruirse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murieron después de Elimelec?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Rut y Orfa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Mahlón y Quelión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Noemí y Rut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padres de Orfa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Mahlón y Quelión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murieron después de Elimelec?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noticia hizo que Noemí decidiera regresar de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un nuevo rey en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la guerra había terminado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el SEÑOR había dado alimento a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Booz había ido a buscarla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el SEÑOR había dado alimento a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noticia hizo que Noemí decidiera regresar de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¿Hacia qué tierra comenzó a caminar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qué tierra comenzó a caminar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Noemí a sus nueras que hicieran?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regresaran a la casa de sus madres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buscaran trabajo en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viajaran delante de 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vendieran sus posesiones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regresaran a la casa de sus madres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Noemí a sus nueras que hicieran?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Noemí que el SEÑOR mostrara a sus nueras?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Riqueza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Noemí que el SEÑOR mostrara a sus nueras?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los días de los jueces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época comenzó la historia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deseaba Noemí que sus nueras encontraran?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Tierras en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lugar 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Descanso en la casa de un esposo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Trabajo en los campos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Descanso en la casa de un esposo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deseaba Noemí que sus nueras encontraran?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reaccionaron las nueras cuando Noemí las besó?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marcharon sin hablar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Comenzaron a celebrar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enojaron con 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Lloraron en voz alta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Lloraron en voz alta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reaccionaron las nueras cuando Noemí las besó?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dijeron inicialmente Rut y Orfa a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Volveremos contigo a tu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Esperaremos aquí por ti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Iremos a buscar a Booz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Regresaremos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Volveremos contigo a tu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dijeron inicialmente Rut y Orfa a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Noemí pensaba que sus nueras debían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había comida en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no tenía más hijos que pudieran ser sus esposos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quería viajar con 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el rey no aceptaba extranjeras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1:11-13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no tenía más hijos que pudieran ser sus esposos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Noemí pensaba que sus nueras debían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1:11-13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se despidió de Noemí y regresó a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Orfa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criada de Noemí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Orfa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se despidió de Noemí y regresó a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problema había en la tierra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epidemia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inundación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Rut cuando Orfa regresó?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marchó a otra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Volvió a casa de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Esperó en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Permaneció con Noemí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Permaneció con Noemí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Rut cuando Orfa regresó?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Rut acerca del camino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Donde tú vayas, yo iré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Viajaré solamente hasta la frontera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Iré delante de ti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Regresaré después de la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Donde tú vayas, yo iré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Rut acerca del camino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Rut acerca del pueblo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Será nuestro enemigo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Tu pueblo será mi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Viviré lejos de tu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Tu pueblo regresará 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Tu pueblo será mi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Rut acerca del pueblo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declaró Rut acerca del Dios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Buscaré otro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Adoraré a los dioses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Tu Dios será mi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Conoceré a tu Dios más adelante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Tu Dios será mi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declaró Rut acerca del Dios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Rut que podría separarla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distancia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matrimonio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la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Solamente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Rut que podría separarla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problema había en la tierra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ciudad llegaron juntas Rut y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ciudad llegaron juntas Rut y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reaccionó la ciudad ante la llegada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Nadie la reconoció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 la ciudad se conmovió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Cerraron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Organizaron una fiesta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Toda la ciudad se conmovió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reaccionó la ciudad ante la llegada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nuevo nombre pidió Noemí que usaran para llamarla?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Orfa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nuevo nombre pidió Noemí que usaran para llamarla?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época llegaron Rut y Noemí a Belén?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final de la cosecha de trigo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la vendimia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siembra del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comienzo de la cosecha de cebada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comienzo de la cosecha de cebada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época llegaron Rut y Noemí a Belén?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Rut 1: Tu pueblo será mi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ciudad era la familia que salió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ciudad era la familia que salió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tierra se trasladó la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tierra se trasladó la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Rut 1: Tu pueblo será mi pueblo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