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Romanos 8: Vida en el Espíritu e hijos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Preguntas bíblicas basadas en Romanos 8:1-17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cumplirse en quienes andan conforme al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justicia de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tradiciones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ceremonias romanas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deseos humanos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justicia de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cumplirse en quienes andan conforme al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piensan quienes viven conforme a la carne?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las cosas celestiales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las cosas de la 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las cosas de la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piensan quienes viven conforme a la carne?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produce la prudencia de la carne?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Libertad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Prosperidad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produce la prudencia de la carne?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produce la prudencia del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Vida y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Temor y duda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Riqueza y fama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Guerra y división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Vida y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produce la prudencia del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 la prudencia de la carne contra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señal de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forma de 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bendición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Enemistad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Enemistad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 la prudencia de la carne contra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hay ahora para quienes están en el Ungido,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Ninguna condenación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Incertidumbre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Aflicción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no pueden agradar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que son carnales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que oran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que creen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que sirven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que son carnales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no pueden agradar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demuestra que una persona no está en la carne, sino en 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posee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conoce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el Espíritu de Dios mora en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nunca tiene problemas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el Espíritu de Dios mora en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demuestra que una persona no está en la carne, sino en 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dice el pasaje de quien no tiene el Espíritu del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Será gobernante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es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Será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sufrirá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es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dice el pasaje de quien no tiene el Espíritu del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hará Dios con los cuerpos mortales de quienes tienen su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esconderá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debilitará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abandonará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vivificará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vivificará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hará Dios con los cuerpos mortales de quienes tienen su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no somos deudores para vivir conforme a ella?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carne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familia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no somos deudores para vivir conforme a ella?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Ninguna condenación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hay ahora para quienes están en el Ungido,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ocurrirá si vivimos conforme a la carne?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Reinaremos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Seremos honrados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Moriremos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Seremos famosos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Moriremos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ocurrirá si vivimos conforme a la carne?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ocurrirá si por el Espíritu mortificamos las obras del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Viviremos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Perderemos la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Seremos rechazados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Quedaremos solos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Viviremos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ocurrirá si por el Espíritu mortificamos las obras del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son identificados como hijos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descendientes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guiados por el Espíritu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gobernantes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guiados por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son identificados como hijos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Espíritu han recibido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Espíritu de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Espíritu de servidumbre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Espíritu de adopción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Espíritu de confusión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Espíritu de adopción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Espíritu han recibido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clamamos mediante el Espíritu de adopción?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Señor, ayúdame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Abba,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Rey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Santo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Abba,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clamamos mediante el Espíritu de adopción?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ley nos libra del pecado y de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ley del Espíritu de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ley ceremonial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ley de los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ley romana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somos también si somos hijos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Soldados y gobernantes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Maestros y jueces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Sacerdotes terrenales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Herederos y coherederos con el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Herederos y coherederos con el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somos también si somos hijos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Romanos 8: Vida en el Espíritu e hijos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Preguntas bíblicas basadas en Romanos 8:1-17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ley del Espíritu de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ley nos libra del pecado y de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era débil la ley para resolver el problema del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falta de conocimiento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los gobernantes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la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era débil la ley para resolver el problema del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envió Dios en semejanza de carne de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envió Dios en semejanza de carne de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Romanos 8: Vida en el Espíritu e hijos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