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Romanos 8: Esperanza, propósito y victoria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Preguntas bíblicas basadas en Romanos 8:18-39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describe a todas las criaturas?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Cantando y celebrando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Descansando en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Reinando sobre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Gimiendo y estando de parto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Gimiendo y estando de parto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describe a todas las criaturas?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poseen los creyentes mientras esperan la redención?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primicias del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Todas las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autoridad civil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ausencia de sufrimiento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primicias del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poseen los creyentes mientras esperan la redención?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esperan los creyentes dentro de sí mismos?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 señal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redención de su cuerpo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reino terrenal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aprobación humana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redención de su cuerpo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esperan los creyentes dentro de sí mismos?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somos salvos?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esperanza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esperanza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somos salvos?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la esperanza que se ve no es esperanza?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ya no necesita esperarse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produce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pertenece al pasado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nadie puede verla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ya no necesita esperarse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la esperanza que se ve no es esperanza?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no se comparan los padecimientos presentes?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 gloria venidera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esperamos aquello que todavía no vemos?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impaciencia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dudas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paciencia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paciencia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esperamos aquello que todavía no vemos?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nos ayuda en nuestra flaqueza?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gobernantes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nos ayuda en nuestra flaqueza?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reconoce Pablo que no sabemos hacer como conviene?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Trabajar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Enseñar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Viajar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reconoce Pablo que no sabemos hacer como conviene?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demanda el Espíritu por nosotros?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discursos públicos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gemidos indecibles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señales visibles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amenazas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gemidos indecibles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demanda el Espíritu por nosotros?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conoce el deseo del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que escudriña los corazones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emperador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sacerdote principal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que escudriña los corazones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conoce el deseo del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la gloria venidera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no se comparan los padecimientos presentes?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ayudan todas las cosas a bien?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quienes nunca sufren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quienes aman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quienes tienen autoridad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quienes poseen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quienes aman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ayudan todas las cosas a bien?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¿Conforme a qué son llamados los que aman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tradición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opinión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Propósito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su propio mérito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 Propósito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¿Conforme a qué son llamados los que aman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imagen serán conformados los que Dios conoció anticipadamente?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imagen de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imagen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imagen de los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imagen de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imagen de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imagen serán conformados los que Dios conoció anticipadamente?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posición tiene el Hijo entre muchos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Juez terrenal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Primogénito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Gobernador romano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Primogénito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posición tiene el Hijo entre muchos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Dios con aquellos a quienes llamó?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abandonó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escondió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justificó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condenó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justificó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con aquellos a quienes llamó?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espera la creación con gran anhelo?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nuevo gobernante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fin de las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manifestación de los hijos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construcción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pregunta hace Pablo si Dios está por nosotros?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¿Quién será contra nosotros?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¿Quién construirá el templo?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¿Quién gobernará Roma?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¿Quién tendrá riquezas?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¿Quién será contra nosotros?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pregunta hace Pablo si Dios está por nosotros?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Dios con su propio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escondió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lo escatimó, sino que lo entregó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envió solamente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hizo rey terrenal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lo escatimó, sino que lo entregó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con su propio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justifica a los escogidos?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justifica a los escogidos?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hace Jesús además de haber muerto y resucitado?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Demanda por nosotros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Construye un reino terrenal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Condena a los escogidos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aparta de los creyentes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Demanda por nosotros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hace Jesús además de haber muerto y resucitado?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puede apartarnos de la caridad del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tribulación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persecución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peligro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Ninguna de estas cosas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Ninguna de estas cosas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puede apartarnos de la caridad del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manifestación de los hijos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espera la creación con gran anhelo?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somos por medio de aquel que nos amó?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Más que vencedores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Siervos sin esperanza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Extranjeros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Espectadores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Más que vencedores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somos por medio de aquel que nos amó?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puede apartarnos de la caridad de Dios en el Ungido,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principados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presente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Ninguna criatura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8:38-39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Ninguna criatura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puede apartarnos de la caridad de Dios en el Ungido,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8:38-39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Romanos 8: Esperanza, propósito y victoria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Preguntas bíblicas basadas en Romanos 8:18-39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fueron sujetas las criaturas?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vanidad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prosperidad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libertad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vanidad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fueron sujetas las criaturas?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será librada la creación?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obediencia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servidumbre de corrupción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esperanza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la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la servidumbre de corrupción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será librada la creación?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Romanos 8: Esperanza, propósito y victoria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