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Romanos 8: Esperanza, propósito y victoria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Romanos 8:18-39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se describe a todas las criaturas?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Cantando y celebrando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Descansando en paz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Reinando sobre la tierra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Gimiendo y estando de parto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Gimiendo y estando de parto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se describe a todas las criaturas?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poseen los creyentes mientras esperan la redención?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Las primicias del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Todas las riquezas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autoridad civil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ausencia de sufrimiento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Las primicias del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poseen los creyentes mientras esperan la redención?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esperan los creyentes dentro de sí mismos?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Una señal del cielo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redención de su cuerpo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reino terrenal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aprobación humana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redención de su cuerpo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esperan los creyentes dentro de sí mismos?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¿En qué somos salvos?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obras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conocimiento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esperanza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 qué somos salvos?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¿Por qué la esperanza que se ve no es esperanza?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ya no necesita esperarse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produce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pertenece al pasado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Porque nadie puede verla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Porque ya no necesita esperarse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¿Por qué la esperanza que se ve no es esperanza?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 qué no se comparan los padecimientos presentes?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las riquezas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gloria venidera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sabiduría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la ley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esperamos aquello que todavía no vemos?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impaciencia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temor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dudas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paciencia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Con paciencia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esperamos aquello que todavía no vemos?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nos ayuda en nuestra flaqueza?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Espíritu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gobernantes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ejércitos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sabios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Espíritu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nos ayuda en nuestra flaqueza?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reconoce Pablo que no sabemos hacer como conviene?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Trabajar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Enseñar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Orar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Viajar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Orar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reconoce Pablo que no sabemos hacer como conviene?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¿Cómo demanda el Espíritu por nosotros?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discursos públicos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gemidos indecibles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señales visibles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 amenazas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gemidos indecibles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¿Cómo demanda el Espíritu por nosotros?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conoce el deseo del Espíritu?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que escudriña los corazones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emperador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sacerdote principal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pueblo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El que escudriña los corazones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conoce el deseo del Espíritu?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Con la gloria venidera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 qué no se comparan los padecimientos presentes?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quiénes ayudan todas las cosas a bien?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quienes nunca sufren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quienes aman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quienes tienen autoridad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quienes poseen riquezas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A quienes aman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quiénes ayudan todas las cosas a bien?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¿Conforme a qué son llamados los que aman a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tradición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opinión humana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Al Propósito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su propio mérito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Al Propósito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¿Conforme a qué son llamados los que aman a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imagen serán conformados los que Dios conoció anticipadamente?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imagen de su Hijo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imagen de Moisés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imagen de los ángeles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la imagen de los reyes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la imagen de su Hijo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imagen serán conformados los que Dios conoció anticipadamente?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posición tiene el Hijo entre muchos hermanos?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Juez terrenal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Primogénito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Escriba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Gobernador romano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Primogénito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posición tiene el Hijo entre muchos hermanos?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con aquellos a quienes llamó?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abandonó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escondió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justificó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condenó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justificó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aquellos a quienes llamó?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espera la creación con gran anhelo?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Un nuevo gobernante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fin de las naciones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manifestación de los hijos de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construcción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pregunta hace Pablo si Dios está por nosotros?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¿Quién será contra nosotros?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¿Quién construirá el templo?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¿Quién gobernará Roma?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¿Quién tendrá riquezas?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¿Quién será contra nosotros?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pregunta hace Pablo si Dios está por nosotros?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hizo Dios con su propio Hijo?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escondió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No lo escatimó, sino que lo entregó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envió solamente a 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hizo rey terrenal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No lo escatimó, sino que lo entregó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hizo Dios con su propio Hijo?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¿Quién justifica a los escogidos?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Pablo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ley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ángeles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¿Quién justifica a los escogidos?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hace Jesús además de haber muerto y resucitado?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Demanda por nosotros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Construye un reino terrenal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Condena a los escogidos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Se aparta de los creyentes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Demanda por nosotros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hace Jesús además de haber muerto y resucitado?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puede apartarnos de la caridad del Cristo?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tribulación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persecución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El peligro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 de estas cosas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Ninguna de estas cosas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puede apartarnos de la caridad del Cristo?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La manifestación de los hijos de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espera la creación con gran anhelo?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somos por medio de aquel que nos amó?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Más que vencedores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Siervos sin esperanza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Extranjeros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Espectadores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Más que vencedores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somos por medio de aquel que nos amó?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¿Qué puede apartarnos de la caridad de Dios en el Ungido, Jesús?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La muerte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Los principados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Lo presente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Ninguna criatura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8:38-39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Ninguna criatura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puede apartarnos de la caridad de Dios en el Ungido, Jesús?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8:38-39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Romanos 8: Esperanza, propósito y victoria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Preguntas bíblicas basadas en Romanos 8:18-39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¿A qué fueron sujetas las criaturas?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vanidad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sabiduría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prosperidad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A libertad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A vanidad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¿A qué fueron sujetas las criaturas?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182044"/>
                </a:solidFill>
                <a:latin typeface="Arial"/>
              </a:rPr>
              <a:t>¿De qué será librada la creación?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obediencia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servidumbre de corrupción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esperanza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182044"/>
                </a:solidFill>
                <a:latin typeface="Arial"/>
              </a:rPr>
              <a:t>De la gloria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Romanos 8:21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De la servidumbre de corrupción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¿De qué será librada la creación?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Romanos 8:21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Romanos 8: Esperanza, propósito y victoria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