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9: La sabiduría prepara su mesa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(Proverbios 9:14): «se sienta en _____ silla a la puerta de su casa, en lo alto de la ciudad,»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con la cantidad correcta (Proverbios 9:14): «se sienta en _____ silla a la puerta de su casa, en lo alto de la ciudad,»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Proverbios 9:3, ¿qué palabra falta? «Envió sus _____; sobre lo más alto de la ciudad clamó:»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piedras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criadas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lugares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alfolíes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criadas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9:3, ¿qué palabra falta? «Envió sus _____; sobre lo más alto de la ciudad clamó:»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Proverbios 9:7? «El que _____ al burlador, afrenta se acarrea; el que reprende al impío, se atrae mancha.»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hormiga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enciende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castiga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castiga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9:7? «El que _____ al burlador, afrenta se acarrea; el que reprende al impío, se atrae mancha.»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(Proverbios 9:12): «Si _____ sabio, para ti lo serás; mas si fueres burlador, pagarás tú solo.»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mandamiento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defrauda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9:12): «Si _____ sabio, para ti lo serás; mas si fueres burlador, pagarás tú solo.»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Proverbios 9:16, ¿qué palabra falta? «_____ simple, venga acá. A los faltos de entendimiento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Cualquier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entiende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pueden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soberbia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Cualquier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9:16, ¿qué palabra falta? «_____ simple, venga acá. A los faltos de entendimiento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cantidad completa Proverbios 9:1? «La sabiduría edificó su casa, labró sus _____ columnas;»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Proverbios 9:2? «mató su _____, templó su vino, y puso su mesa.»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soberbia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víctima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angustia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víctima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9:2? «mató su _____, templó su vino, y puso su mesa.»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(Proverbios 9:4): «_____ simple, venga acá. A los faltos de entendimiento (o de corazón )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tapices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perversa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cualquier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príncipe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cualquier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9:4): «_____ simple, venga acá. A los faltos de entendimiento (o de corazón )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Proverbios 9:6, ¿qué palabra falta? «Dejad las _____, y vivid; y andad por el camino de la inteligencia.»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hallará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olviden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simplezas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simplezas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9:6, ¿qué palabra falta? «Dejad las _____, y vivid; y andad por el camino de la inteligencia.»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Proverbios 9:8? «No _____ al burlador, para que no te aborrezca; castiga al sabio, y te amará.»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castigues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castigues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9:8? «No _____ al burlador, para que no te aborrezca; castiga al sabio, y te amará.»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(Proverbios 9:11): «Porque por mí se _____ tus días, y años de vida se te añadirán.»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perversa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aumentarán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dormir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aumentarán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9:11): «Porque por mí se _____ tus días, y años de vida se te añadirán.»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cantidad completa Proverbios 9:1? «La sabiduría edificó su casa, labró sus _____ columnas;»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Proverbios 9:13, ¿qué palabra falta? «La mujer loca, _____, simple e ignorante;»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dominan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alborotadora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alborotadora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9:13, ¿qué palabra falta? «La mujer loca, _____, simple e ignorante;»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Proverbios 9:15? «para _____ a los que pasan por el camino; a los que enderecen sus caminos:»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quisisteis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engendrada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guiará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llamar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9:15? «para _____ a los que pasan por el camino; a los que enderecen sus caminos:»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(Proverbios 9:17): «Las aguas _____ son dulces, y el pan comido en oculto es suave.»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hurtadas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líbrate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hurtadas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9:17): «Las aguas _____ son dulces, y el pan comido en oculto es suave.»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Proverbios 9:10, ¿qué palabra falta? «El temor del SEÑOR es el _____ de la sabiduría; y la ciencia de lo santo es inteligencia…»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anduvieres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principio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confianza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principio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Proverbios 9:10, ¿qué palabra falta? «El temor del SEÑOR es el _____ de la sabiduría; y la ciencia de lo santo es inteligencia…»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Proverbios 9:1? «La _____ edificó su casa, labró sus siete columnas;»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Desampárala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9:1? «La _____ edificó su casa, labró sus siete columnas;»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(Proverbios 9:9): «Da al sabio, y será más sabio; _____ al justo, y acrecerá su saber.»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torcidas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enseña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desarraigados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(Proverbios 9:9): «Da al sabio, y será más sabio; enseña al justo, y _____ su saber.»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sostendrán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matarle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perverso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acrecerá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acrecerá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9:9): «Da al sabio, y será más sabio; enseña al justo, y _____ su saber.»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9: La sabiduría prepara su mesa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enseña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9:9): «Da al sabio, y será más sabio; _____ al justo, y acrecerá su saber.»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Proverbios 9:18, ¿qué palabra falta? «Y no saben que allí están los _____; que sus convidados están en los profundos de la sep…»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afirmó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izquierda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Proverbios 9:18, ¿qué palabra falta? «Y no saben que allí están los _____; que sus convidados están en los profundos de la sep…»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Proverbios 9:5? «Venid, comed mi pan, y bebed del vino que yo he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escríbelas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templado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templado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9:5? «Venid, comed mi pan, y bebed del vino que yo he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9: La sabiduría prepara su mesa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