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8: El llamado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8:28): «cuando _____ los cielos arriba, cuando afirmaba las fuentes del abismo;»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afirmaba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enderezará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detengas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afirmaba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8:28): «cuando _____ los cielos arriba, cuando afirmaba las fuentes del abismo;»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8:6, ¿qué palabra falta? «Oíd, porque _____ cosas excelentes; y abriré mis labios para cosas rectas.»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prenderá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componía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8:6, ¿qué palabra falta? «Oíd, porque _____ cosas excelentes; y abriré mis labios para cosas rectas.»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8:15? «Por mí _____ los reyes, y los príncipes determinan justicia.»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prójimo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8:15? «Por mí _____ los reyes, y los príncipes determinan justicia.»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8:23): «_____ tuve el principado, desde el principio, antes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profundos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despertares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burlaré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Eternalmente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8:23): «_____ tuve el principado, desde el principio, antes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8:32, ¿qué palabra falta? «Ahora, pues, hijos, oídme; y _____ los que guardaren mis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bienaventurados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ignorantes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8:32, ¿qué palabra falta? «Ahora, pues, hijos, oídme; y _____ los que guardaren mis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8:1? «¿No clama la _____, y da su voz la inteligencia?»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8:3? «en el lugar de las _____, a la entrada de la ciudad, a la entrada de las puertas da voce…»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campiñas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desarraigados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8:3? «en el lugar de las _____, a la entrada de la ciudad, a la entrada de las puertas da voce…»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(Proverbios 8:8): «En _____ son todas las razones de mi boca; no hay en ellas cosa perversa ni torcida.»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honrará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quebrantado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8:8): «En _____ son todas las razones de mi boca; no hay en ellas cosa perversa ni torcida.»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8:13, ¿qué palabra falta? «El temor del SEÑOR es _____ el mal; la soberbia, la arrogancia, el mal camino, y la boca…»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aborrecer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aborrecer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8:13, ¿qué palabra falta? «El temor del SEÑOR es _____ el mal; la soberbia, la arrogancia, el mal camino, y la boca…»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8:17? «Yo amo a los que me aman; y los que me _____ me hallan.»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abomina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pecadores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8:17? «Yo amo a los que me aman; y los que me _____ me hallan.»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8:21): «para hacer _____ a mis amigos el ser, y que yo llene sus tesoros.»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tengamos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multiplicarán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aborrecieron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heredar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8:21): «para hacer _____ a mis amigos el ser, y que yo llene sus tesoros.»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8:1? «¿No clama la _____, y da su voz la inteligencia?»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8:25, ¿qué palabra falta? «Antes que los _____ fuesen fundados, antes de los collados, era yo engendrada;»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8:25, ¿qué palabra falta? «Antes que los _____ fuesen fundados, antes de los collados, era yo engendrada;»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8:30? «con él estaba yo _____ todo; y fui su delicia todos los días, teniendo solaz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tenebrosos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Desampárala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ordenándolo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8:30? «con él estaba yo _____ todo; y fui su delicia todos los días, teniendo solaz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(Proverbios 8:34): «_____ el hombre que me oye, trasnochando a mis puertas cada día, guardando los umbrales…»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Bienaventurado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simplezas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llegare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8:34): «_____ el hombre que me oye, trasnochando a mis puertas cada día, guardando los umbrales…»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8:2, ¿qué palabra falta? «En los altos _____, junto al camino, a las encrucijadas de las veredas se para;»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sostendrán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cabezos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cabezos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8:2, ¿qué palabra falta? «En los altos _____, junto al camino, a las encrucijadas de las veredas se para;»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8:5? «_____, simples, la astucia; y vosotros , locos, tomad entendimiento.»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Entended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8:5? «_____, simples, la astucia; y vosotros , locos, tomad entendimiento.»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(Proverbios 8:19): «Mejor es mi fruto que el oro, y que la _____ preciosa; y mi rédito mejor que la plata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deshonra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(Proverbios 8:7): «Porque mi _____ hablará verdad, y mis labios abominan la impiedad.»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mantienen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8:7): «Porque mi _____ hablará verdad, y mis labios abominan la impiedad.»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8:9, ¿qué palabra falta? «Todas ellas son _____ al que entiende; rectas a los que han hallado sabiduría.»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sañudo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8:9, ¿qué palabra falta? «Todas ellas son _____ al que entiende; rectas a los que han hallado sabiduría.»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Proverbios 8:12? «Yo, la _____, moré con la prudencia; y yo invento la ciencia de los consejos.»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ombligo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Proverbios 8:12? «Yo, la _____, moré con la prudencia; y yo invento la ciencia de los consejos.»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(Proverbios 8:14): «_____ está el consejo y el ser; yo soy la inteligencia; mía es la fortaleza.»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ganancia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8:14): «_____ está el consejo y el ser; yo soy la inteligencia; mía es la fortaleza.»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Proverbios 8:16, ¿qué palabra falta? «Por mí _____ los príncipes, y todos los gobernadores juzgan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inclinares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dueños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menesteroso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dominan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8:16, ¿qué palabra falta? «Por mí _____ los príncipes, y todos los gobernadores juzgan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8:19): «Mejor es mi fruto que el oro, y que la _____ preciosa; y mi rédito mejor que la plata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8: El llamado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Proverbios 8:36, ¿qué palabra falta? «Mas el que peca contra mí, _____ su alma; todos los que me aborrecen, aman la muerte.»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afirmaba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defrauda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defrauda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8:36, ¿qué palabra falta? «Mas el que peca contra mí, _____ su alma; todos los que me aborrecen, aman la muerte.»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Proverbios 8:10? «_____ mi castigo, y no plata; y ciencia más que el oro escogido.»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desamparen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Recibid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8:10? «_____ mi castigo, y no plata; y ciencia más que el oro escogido.»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8: El llamado de la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