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6: La hormiga, la pereza y la integridad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(Proverbios 6:27): «¿_____ el hombre fuego en su seno, sin que sus vestidos se quemen?»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afligidos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hurtare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oculto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Tomará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6:27): «¿_____ el hombre fuego en su seno, sin que sus vestidos se quemen?»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Proverbios 6:5, ¿qué palabra falta? «_____ como la gacela de la mano del cazador , y como el ave de la mano del parancero.»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invento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Escápate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burlador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Escápate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6:5, ¿qué palabra falta? «_____ como la gacela de la mano del cazador , y como el ave de la mano del parancero.»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Proverbios 6:14? «_____ hay en su corazón, anda pensando mal en todo tiempo; enciende rencillas.»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bendecirá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prudentes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perversidades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prometiste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perversidades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6:14? «_____ hay en su corazón, anda pensando mal en todo tiempo; enciende rencillas.»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(Proverbios 6:22): «Te _____ cuando anduvieres; cuando durmieres te guardará; hablará contigo cuando despert…»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engañar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guiará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(Proverbios 6:22): «Te _____ cuando anduvieres; cuando durmieres te guardará; hablará contigo cuando despert…»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Proverbios 6:31, ¿qué número o cantidad falta? «tomado, paga _____ veces; da toda la sustancia de su casa.»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6:31, ¿qué número o cantidad falta? «tomado, paga _____ veces; da toda la sustancia de su casa.»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Proverbios 6:1? «Hijo mío, si _____ fiador por tu amigo, si prometiste al extraño,»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misericordiosos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Proverbios 6:3? «Haz esto ahora, hijo mío, y _____, porque has caído en la mano de tu prójimo; ve, humíll…»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codicies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líbrate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líbrate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6:3? «Haz esto ahora, hijo mío, y _____, porque has caído en la mano de tu prójimo; ve, humíll…»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(Proverbios 6:7): «la cual no _____ capitán, ni gobernador, ni señor,»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Desampárala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hermosura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teniendo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6:7): «la cual no _____ capitán, ni gobernador, ni señor,»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Proverbios 6:12, ¿qué palabra falta? «El hombre _____ es varón inicuo, anda en perversidad de boca;»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inicuo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cuándo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parancero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perverso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perverso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6:12, ¿qué palabra falta? «El hombre _____ es varón inicuo, anda en perversidad de boca;»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cantidad completa Proverbios 6:16? «_____ cosas aborrece el SEÑOR, y aun siete abomina su alma:»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cantidad completa Proverbios 6:16? «_____ cosas aborrece el SEÑOR, y aun siete abomina su alma:»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(Proverbios 6:20): «_____, hijo mío, el mandamiento de tu padre, y no dejes la ley de tu madre;»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pagarás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desamparen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6:20): «_____, hijo mío, el mandamiento de tu padre, y no dejes la ley de tu madre;»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6:1? «Hijo mío, si _____ fiador por tu amigo, si prometiste al extraño,»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Proverbios 6:24, ¿qué palabra falta? «para que te _____ de la mala mujer, de la blandura de la lengua de la extraña.»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impiedad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añadirán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guarden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6:24, ¿qué palabra falta? «para que te _____ de la mala mujer, de la blandura de la lengua de la extraña.»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Proverbios 6:29? «Así el que _____ a la mujer de su prójimo; no será sin culpa cualquiera que la tocare.»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simplezas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perversidad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entrare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6:29? «Así el que _____ a la mujer de su prójimo; no será sin culpa cualquiera que la tocare.»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(Proverbios 6:33): «Plaga y _____ hallará; y su afrenta nunca será raída.»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vergüenza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escarnecedores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burladores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adulterio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6:33): «Plaga y _____ hallará; y su afrenta nunca será raída.»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Proverbios 6:2, ¿qué palabra falta? «_____ eres con las palabras de tu boca, y preso con las razones de tu boca.»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enseñanza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enlazado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escríbelas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enlazado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6:2, ¿qué palabra falta? «_____ eres con las palabras de tu boca, y preso con las razones de tu boca.»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Proverbios 6:4? «No des sueño a tus ojos, ni a tus _____ adormecimiento.»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párpados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párpados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6:4? «No des sueño a tus ojos, ni a tus _____ adormecimiento.»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(Proverbios 6:18): «el _____ que maquina pensamientos inicuos, los pies presurosos para correr al mal,»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vestidos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quisieren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(Proverbios 6:6): «Ve a la _____, oh perezoso, mira sus caminos, y sé sabio;»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corrompe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pensando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hormiga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hormiga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6:6): «Ve a la _____, oh perezoso, mira sus caminos, y sé sabio;»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Proverbios 6:8, ¿qué palabra falta? «_____ en el verano su comida y en el tiempo de la siega allega su mantenimiento.»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valiente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escudriñares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6:8, ¿qué palabra falta? «_____ en el verano su comida y en el tiempo de la siega allega su mantenimiento.»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Proverbios 6:11? «así _____ tu necesidad como caminante, y tu pobreza como hombre de escudo.»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prudencia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vendrá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arrogancia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6:11? «así _____ tu necesidad como caminante, y tu pobreza como hombre de escudo.»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(Proverbios 6:13): «guiña con sus ojos, habla con sus pies, _____ con sus dedos;»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acrecerá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enseña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mujeres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enseña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6:13): «guiña con sus ojos, habla con sus pies, _____ con sus dedos;»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Proverbios 6:15, ¿qué palabra falta? «Por tanto su _____ vendrá de repente; súbitamente será quebrantado, y no habrá remedio.»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guárdalas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calamidad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calamidad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6:15, ¿qué palabra falta? «Por tanto su _____ vendrá de repente; súbitamente será quebrantado, y no habrá remedio.»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6:18): «el _____ que maquina pensamientos inicuos, los pies presurosos para correr al mal,»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6: La hormiga, la pereza y la integridad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Proverbios 6:35, ¿qué palabra falta? «no _____ respeto a ninguna redención; ni querrá perdonar, aunque multipliques el cohecho…»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razones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tendrá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tropezará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6:35, ¿qué palabra falta? «no _____ respeto a ninguna redención; ni querrá perdonar, aunque multipliques el cohecho…»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Proverbios 6:9? «_____, ¿hasta cuándo has de dormir? ¿Cuándo te levantarás de tu sueño?»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extraña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Perezoso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Perezoso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6:9? «_____, ¿hasta cuándo has de dormir? ¿Cuándo te levantarás de tu sueño?»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6: La hormiga, la pereza y la integridad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