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4: Sobre toda cosa guardada, guarda tu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(Proverbios 4:21): «No se _____ de tus ojos; guárdalas en medio de tu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4:21): «No se _____ de tus ojos; guárdalas en medio de tu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Proverbios 4:4, ¿qué palabra falta? «Y él me _____, y me decía: Sustente tu corazón mis razones, guarda mis mandamientos, y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enseñaba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perfectos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enseñaba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Proverbios 4:4, ¿qué palabra falta? «Y él me _____, y me decía: Sustente tu corazón mis razones, guarda mis mandamientos, y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Proverbios 4:11? «Por el _____ de la sabiduría te he encaminado, y por veredas derechas te he hecho andar.»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anduvieres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4:11? «Por el _____ de la sabiduría te he encaminado, y por veredas derechas te he hecho andar.»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(Proverbios 4:17): «Porque comen pan de _____, y beben vino de violencia.»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Adquiere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candela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4:17): «Porque comen pan de _____, y beben vino de violencia.»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Proverbios 4:24, ¿qué palabra falta? «_____ de ti la perversidad de la boca, y aleja de ti la iniquidad de labios.»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sustancia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señalaba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4:24, ¿qué palabra falta? «_____ de ti la perversidad de la boca, y aleja de ti la iniquidad de labios.»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Proverbios 4:1? «Oíd, hijos, el _____ del padre; y estad atentos para que sepáis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acarrea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Proverbios 4:3? «Porque yo fui hijo de mi padre, _____ y único delante de mi madre.»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torcidas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derramaré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4:3? «Porque yo fui hijo de mi padre, _____ y único delante de mi madre.»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(Proverbios 4:6): «no la dejes, y ella te _____; ámala, y te conservará.»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4:6): «no la dejes, y ella te _____; ámala, y te conservará.»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Proverbios 4:9, ¿qué palabra falta? «Dará a tu _____ aumento de gracia; corona de hermosura te entregará.»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añadirán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4:9, ¿qué palabra falta? «Dará a tu _____ aumento de gracia; corona de hermosura te entregará.»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Proverbios 4:12? «Cuando _____ por ellas no se estrecharán tus pasos; y si corrieres, no tropezarás.»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anduvieres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anduvieres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4:12? «Cuando _____ por ellas no se estrecharán tus pasos; y si corrieres, no tropezarás.»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(Proverbios 4:16): «Porque no _____ ellos , si no hicieren mal; y pierden su sueño, si no han hecho caer.»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duermen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duermen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4:16): «Porque no _____ ellos , si no hicieren mal; y pierden su sueño, si no han hecho caer.»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4:1? «Oíd, hijos, el _____ del padre; y estad atentos para que sepáis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Proverbios 4:19, ¿qué palabra falta? «El _____ de los impíos es como la oscuridad; no saben en qué tropiezan.»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Entended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4:19, ¿qué palabra falta? «El _____ de los impíos es como la oscuridad; no saben en qué tropiezan.»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Proverbios 4:22? «Porque son vida a los que las _____, y medicina a toda su carne.»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simplezas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viniere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hallan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hallan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4:22? «Porque son vida a los que las _____, y medicina a toda su carne.»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correctamente (Proverbios 4:25): «Tus ojos miren lo recto, y tus _____ enderecen tu camino delante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párpados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maquina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prometiste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párpados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4:25): «Tus ojos miren lo recto, y tus _____ enderecen tu camino delante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Proverbios 4:2, ¿qué palabra falta? «Porque os doy buena _____; no desamparéis mi ley.»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enseñanza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huelgan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enseñanza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4:2, ¿qué palabra falta? «Porque os doy buena _____; no desamparéis mi ley.»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Proverbios 4:5? «_____ sabiduría, adquiere inteligencia; no te olvides ni te apartes de las razones de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tropiezan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Adquiere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burlador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Adquiere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4:5? «_____ sabiduría, adquiere inteligencia; no te olvides ni te apartes de las razones de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(Proverbios 4:14): «No _____ por la vereda de los impíos, ni vayas por el camino de los malos.»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(Proverbios 4:8): «Crece en ella, y ella te _____; ella te honrará, cuando tú la hubieres abrazado.»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parancero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aumentarán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engrandecerá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engrandecerá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4:8): «Crece en ella, y ella te _____; ella te honrará, cuando tú la hubieres abrazado.»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Proverbios 4:10, ¿qué palabra falta? «Oye, hijo mío, y _____ mis razones; y se te multiplicarán años de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enigmas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recibe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4:10, ¿qué palabra falta? «Oye, hijo mío, y _____ mis razones; y se te multiplicarán años de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Proverbios 4:13? «Ten el _____, no lo dejes; guárdalo, porque eso es tu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propias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4:13? «Ten el _____, no lo dejes; guárdalo, porque eso es tu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4: Sobre toda cosa guardada, guarda tu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4:14): «No _____ por la vereda de los impíos, ni vayas por el camino de los malos.»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Proverbios 4:27, ¿qué palabra falta? «No te _____ a diestra, ni a siniestra; aparta tu pie del mal.»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declaración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desvíes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desvíes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4:27, ¿qué palabra falta? «No te _____ a diestra, ni a siniestra; aparta tu pie del mal.»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Proverbios 4:7? «Sabiduría _____ que todo; adquiere sabiduría; y ante toda tu posesión adquiere inteligen…»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Proverbios 4:7? «Sabiduría _____ que todo; adquiere sabiduría; y ante toda tu posesión adquiere inteligen…»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4: Sobre toda cosa guardada, guarda tu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