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31: La mujer virtuosa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(Proverbios 31:23): «Nun _____ es su marido en las puertas, cuando se sienta con los ancianos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quemen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31:23): «Nun _____ es su marido en las puertas, cuando se sienta con los ancianos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Proverbios 31:5, ¿qué palabra falta? «No sea que _____ olviden la ley, y perviertan el derecho de todos los hijos afligidos.»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extendí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bebiendo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desampara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bebiendo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31:5, ¿qué palabra falta? «No sea que _____ olviden la ley, y perviertan el derecho de todos los hijos afligidos.»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31:12? «_____ Ella le dará bien y no mal, todos los días de su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perversidades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Guímel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Guímel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31:12? «_____ Ella le dará bien y no mal, todos los días de su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(Proverbios 31:20): «Caf _____ su mano al pobre, y extendió sus manos al menesteroso.»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Alargó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Alargó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(Proverbios 31:20): «Caf _____ su mano al pobre, y extendió sus manos al menesteroso.»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31:27, ¿qué nombre falta? «Tsade _____ los caminos de su casa, y no come el pan de balde.»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Considera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31:27, ¿qué nombre falta? «Tsade _____ los caminos de su casa, y no come el pan de balde.»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Proverbios 31:1? «Palabras del rey _____; la profecía con que le enseñó su madre.»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Proverbios 31:3? «No des a las _____ tu fuerza ni tus caminos, que es para destruir los reyes.»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abundancia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Eternalmente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31:3? «No des a las _____ tu fuerza ni tus caminos, que es para destruir los reyes.»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31:7): «Beban, y se _____ de su necesidad, y de su miseria no se acuerden más.»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prometiste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acarrea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olviden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olviden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31:7): «Beban, y se _____ de su necesidad, y de su miseria no se acuerden más.»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Proverbios 31:10, ¿qué palabra falta? «Alef Mujer _____, ¿quién la hallará? Porque su valor pasa largamente a la de piedras 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31:10, ¿qué palabra falta? «Alef Mujer _____, ¿quién la hallará? Porque su valor pasa largamente a la de piedras 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31:14? «He Fue como navío de _____; trae su pan de lejos.»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mercader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desvíes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mercader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31:14? «He Fue como navío de _____; trae su pan de lejos.»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(Proverbios 31:18): «Tet _____ que era buena su granjería; su candela no se apagó de noche.»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Gustó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Gustó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(Proverbios 31:18): «Tet _____ que era buena su granjería; su candela no se apagó de noche.»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Proverbios 31:1? «Palabras del rey _____; la profecía con que le enseñó su madre.»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31:22, ¿qué palabra falta? «Mem Ella se hizo _____; de lino fino y púrpura es su vestido.»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durmieres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tapices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aborrecer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tapices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31:22, ¿qué palabra falta? «Mem Ella se hizo _____; de lino fino y púrpura es su vestido.»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31:25? «Aín _____ y gloria es su vestidura; y en el día postrero reirá.»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presurosos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31:25? «Aín _____ y gloria es su vestidura; y en el día postrero reirá.»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31:29): «Res Muchas _____ hicieron el bien; mas tú las sobrepasas a todas.»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pleitees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31:29): «Res Muchas _____ hicieron el bien; mas tú las sobrepasas a todas.»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31:2, ¿qué palabra falta? «¿Qué, hijo mío? ¿Y qué, hijo de mi _____? ¿Y qué, hijo de mis deseos?»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31:2, ¿qué palabra falta? «¿Qué, hijo mío? ¿Y qué, hijo de mi _____? ¿Y qué, hijo de mis deseos?»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Proverbios 31:4? «No es de los reyes, oh _____, no es de los reyes beber vino, ni de los príncipes la cerv…»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Proverbios 31:4? «No es de los reyes, oh _____, no es de los reyes beber vino, ni de los príncipes la cerv…»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(Proverbios 31:16): «Zain _____ la heredad, y la compró; y plantó viña del fruto de sus manos.»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Engañosa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31:6): «Dad la _____ al que perece, y el vino a los de amargo ánimo.»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afligidos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aborrezco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cerveza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31:6): «Dad la _____ al que perece, y el vino a los de amargo ánimo.»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31:8, ¿qué palabra falta? «Abre tu boca por el mudo, en el _____ de todos los hijos de muerte.»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aborrezca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campiñas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31:8, ¿qué palabra falta? «Abre tu boca por el mudo, en el _____ de todos los hijos de muerte.»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Proverbios 31:11? «Bet El _____ de su marido está en ella confiado, y no tendrá necesidad de despojo.»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torcidos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31:11? «Bet El _____ de su marido está en ella confiado, y no tendrá necesidad de despojo.»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31: La mujer virtuosa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Consideró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(Proverbios 31:16): «Zain _____ la heredad, y la compró; y plantó viña del fruto de sus manos.»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Proverbios 31:31, ¿qué nombre falta? «Tau _____ del fruto de sus manos, y alábenla en las puertas sus hechos.»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Dadle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31:31, ¿qué nombre falta? «Tau _____ del fruto de sus manos, y alábenla en las puertas sus hechos.»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31:9? «Abre tu boca, juzga _____, y el derecho del pobre y del menesteroso.»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tuvieres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simpleza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31:9? «Abre tu boca, juzga _____, y el derecho del pobre y del menesteroso.»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31: La mujer virtuosa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