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30: Sabiduría y lecciones de Agur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describe Agur toda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Misteriosa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Antigua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Difícil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Limpia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Limpia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Agur toda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 Dios para quienes esperan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juez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escudo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escudo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Dios para quienes esperan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advierte Agur que no debemos hacer con las palabras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Añadirles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Memorizarlas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Compartirlas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Añadirles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advierte Agur que no debemos hacer con las palabras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Agur que Dios apartara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trabajo y el cansancio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vanidad y la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familia y los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hambre y la sed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vanidad y la mentira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Agur que Dios apartara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condición económica pidió Agur evitar?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la pobreza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la riqueza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Tanto la pobreza como la 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trabajo diario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Tanto la pobreza como la riqueza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económica pidió Agur evitar?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pronunció las palabras de Proverbios 30?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alimento pidió Agur recibir?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Maná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Carne cada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Frutos abundantes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pan necesario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pan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alimento pidió Agur recibir?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hacer Agur si llegaba a hartarse?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Negar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Abandonar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Perder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Olvidar su trabajo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Negar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Agur si llegaba a hartarse?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hacer Agur si llegaba a ser pobre?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Pedir ayuda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Hurtar y blasfemar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Salir de su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Servir a otros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Hurtar y blasfemar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Agur si llegaba a ser pobre?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¿Ante quién no se debe acusar a un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sus amigos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su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Ante su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quién no se debe acusar a un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hace la generación mencionada en Proverbios 30:11?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Honra a sus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Ayuda 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 la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Maldice a su padre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Maldice a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hace la generación mencionada en Proverbios 30:11?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Agur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pronunció las palabras de Proverbios 30?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 comparan los dientes de la generación cruel?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piedras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espinas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lanzas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espadas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 comparan los dientes de la generación cruel?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dicen las dos hijas de la sanguijuela?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Basta, basta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Trae, trae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Ven, 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Dame, dame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Trae, trae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dicen las dos hijas de la sanguijuela?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estas cosas nunca dice “Basta”?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viento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estas cosas nunca dice “Basta”?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ave se menciona al hablar del ojo que menosprecia a sus padres?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paloma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gorrión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halcón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cuervo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cuervo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ave se menciona al hablar del ojo que menosprecia a sus padres?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de estos rastros era oculto para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 en el aire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caballo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en el bosque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pez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águila en el aire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de estos rastros era oculto para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era hijo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Ithiel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Jaqué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cosas pequeñas son presentadas como muy sabias?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cosas pequeñas son presentadas como muy sabias?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preparan su comida durante el verano?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conejos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hormigas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arañas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Las hormigas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preparan su comida durante el verano?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ponen su casa los conejos mencionados por Agur?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árboles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Bajo la arena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ponen su casa los conejos mencionados por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no tienen rey y salen todos acuadrillados?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langostas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hormigas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conejos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abejas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langostas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no tienen rey y salen todos acuadrillados?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pequeña criatura llega hasta los palacios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hormiga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araña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langosta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abeja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araña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pequeña criatura llega hasta los palacios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Jaqué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hijo Agur?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 fuerte no vuelve atrás por nadie?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fuerte no vuelve atrás por nadie?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30: Sabiduría y lecciones de Agur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describió Agur a sí mismo?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rudo que ninguno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Más sabio que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Maestro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Más rudo que ninguno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describió Agur a sí mismo?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Agur que no había aprendido?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Agricultura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Música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Proverbios 30:3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Agur que no había aprendido?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Proverbios 30:3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30: Sabiduría y lecciones de Agur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