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Proverbios 3: Confía en el Señor de todo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(Proverbios 3:27): «No _____ el bien de sus dueños, cuando tuvieres poder para hacerlo.»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detengas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rédito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cualquier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venganza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detengas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3:27): «No _____ el bien de sus dueños, cuando tuvieres poder para hacerlo.»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3:5, ¿qué palabra falta? «Fíate del SEÑOR de todo tu _____, y no estribes en tu propia prudencia.»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desearán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perversidad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3:5, ¿qué palabra falta? «Fíate del SEÑOR de todo tu _____, y no estribes en tu propia prudencia.»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Proverbios 3:14? «porque su _____ es mejor que la mercadería de la plata, y sus frutos más que el oro fino…»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concurso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verano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mercadería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corrección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mercadería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Proverbios 3:14? «porque su _____ es mejor que la mercadería de la plata, y sus frutos más que el oro fino…»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(Proverbios 3:22): «y serán vida a tu alma, y _____ a tu cuello.»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corona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sangre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fortaleza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gracia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3:22): «y serán vida a tu alma, y _____ a tu cuello.»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3:31, ¿qué palabra falta? «No _____ al hombre injusto, ni escojas alguno de sus caminos.»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envidies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cabeza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envidies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3:31, ¿qué palabra falta? «No _____ al hombre injusto, ni escojas alguno de sus caminos.»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3:1? «Hijo mío, no te _____ de mi ley; y tu corazón guarde mis mandamientos;»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olvides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añadirán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entenderás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inclinada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Proverbios 3:3? «_____ y verdad no te desamparen; átalas a tu cuello, escríbelas en la tabla de tu corazó…»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matará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Misericordia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vergüenza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librarte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Misericordia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Proverbios 3:3? «_____ y verdad no te desamparen; átalas a tu cuello, escríbelas en la tabla de tu corazó…»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(Proverbios 3:7): «No seas sabio en tu _____ opinión; teme al SEÑOR, y apártate del mal;»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escarnecerá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afrenta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propia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oculto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propia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3:7): «No seas sabio en tu _____ opinión; teme al SEÑOR, y apártate del mal;»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3:12, ¿qué palabra falta? «porque el SEÑOR _____ al que ama y quiere, como el padre al hijo.»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burlaré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derecha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juicio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castiga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castiga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3:12, ¿qué palabra falta? «porque el SEÑOR _____ al que ama y quiere, como el padre al hijo.»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3:16? «_____ de días trae en su mano derecha; en su izquierda riquezas y honra.»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Largura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pobreza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aborrecen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Largura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3:16? «_____ de días trae en su mano derecha; en su izquierda riquezas y honra.»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(Proverbios 3:20): «Con su _____ se partieron los abismos, y destilan el rocío los cielos.»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tapices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bendecirá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3:20): «Con su _____ se partieron los abismos, y destilan el rocío los cielos.»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olvides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3:1? «Hijo mío, no te _____ de mi ley; y tu corazón guarde mis mandamientos;»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Proverbios 3:24, ¿qué palabra falta? «Cuando te _____, no tendrás temor; antes te acostarás, y tu sueño será suave.»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confiadamente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ganancia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acostares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alcanzará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acostares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3:24, ¿qué palabra falta? «Cuando te _____, no tendrás temor; antes te acostarás, y tu sueño será suave.»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3:29? «No _____ mal contra tu prójimo, estando él confiado de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cuello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pienses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pienses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3:29? «No _____ mal contra tu prójimo, estando él confiado de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(Proverbios 3:33): «La _____ del SEÑOR está en la casa del impío; mas él bendecirá la morada de los justos.»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maldición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poseedores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adquirirá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maldición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(Proverbios 3:33): «La _____ del SEÑOR está en la casa del impío; mas él bendecirá la morada de los justos.»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3:2, ¿qué palabra falta? «porque _____ de días y años de vida y paz te aumentarán.»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fiador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largura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derechas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morada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largura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3:2, ¿qué palabra falta? «porque _____ de días y años de vida y paz te aumentarán.»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3:4? «y _____ gracia y buena opinión en los ojos de Dios y de los hombres.»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guardes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cerveza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hallarás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hambre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hallarás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3:4? «y _____ gracia y buena opinión en los ojos de Dios y de los hombres.»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(Proverbios 3:18): «Ella es árbol de vida a los que de ella echan mano; y _____ son los que la mantienen.»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simple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bienaventurados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sólidas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prudencia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Completa correctamente (Proverbios 3:6): «_____ en todos tus caminos, y él enderezará tus veredas.»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desear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abismos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Bienaventurado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Reconócelo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Reconócelo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Completa correctamente (Proverbios 3:6): «_____ en todos tus caminos, y él enderezará tus veredas.»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3:8, ¿qué palabra falta? «porque será _____ a tu ombligo, y tuétano a tus huesos.»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medicina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quisieren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gobernador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injusto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medicina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3:8, ¿qué palabra falta? «porque será _____ a tu ombligo, y tuétano a tus huesos.»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3:11? «No _____, hijo mío, el castigo del SEÑOR; ni te fatigues de su corrección;»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mercadería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deseches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Andará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partieron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deseches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Proverbios 3:11? «No _____, hijo mío, el castigo del SEÑOR; ni te fatigues de su corrección;»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(Proverbios 3:13): «_____ el hombre que halló la sabiduría, y que saca a luz la inteligencia;»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compró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quebrantado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Bienaventurado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alábenla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Bienaventurado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(Proverbios 3:13): «_____ el hombre que halló la sabiduría, y que saca a luz la inteligencia;»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Proverbios 3:15, ¿qué palabra falta? «Más _____ es que las piedras preciosas; y todo lo que puedes desear, no se puede compara…»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amaréis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tenebrosos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heredar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preciosa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preciosa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Proverbios 3:15, ¿qué palabra falta? «Más _____ es que las piedras preciosas; y todo lo que puedes desear, no se puede compara…»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bienaventurados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(Proverbios 3:18): «Ella es árbol de vida a los que de ella echan mano; y _____ son los que la mantienen.»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Proverbios 3: Confía en el Señor de todo corazón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Según Proverbios 3:35, ¿qué palabra falta? «Los _____ heredarán la honra; mas los locos sostendrán deshonra.»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cerveza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lucero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sabios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codicia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Según Proverbios 3:35, ¿qué palabra falta? «Los _____ heredarán la honra; mas los locos sostendrán deshonra.»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palabra completa Proverbios 3:9? «Honra al SEÑOR de tu _____, y de las primicias de todos tus frutos;»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buscan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escarnecedores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sustancia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Proverbios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sustancia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palabra completa Proverbios 3:9? «Honra al SEÑOR de tu _____, y de las primicias de todos tus frutos;»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Proverbios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Proverbios 3: Confía en el Señor de todo corazón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