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Proverbios 2: Busca la sabiduría como un tesoro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(Proverbios 2:17): «que _____ el príncipe de su juventud, y se olvida del pacto de su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desampara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salieres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abominan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desampara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2:17): «que _____ el príncipe de su juventud, y se olvida del pacto de su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Proverbios 2:4, ¿qué palabra falta? «si como a la plata la _____, y la escudriñares como a tesoros;»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alábenla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buscares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nuestras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puertas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buscares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Proverbios 2:4, ¿qué palabra falta? «si como a la plata la _____, y la escudriñares como a tesoros;»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Proverbios 2:9? «Entonces _____ justicia, juicio, y equidad, y todo buen camino.»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entenderás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dominan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entenderás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2:9? «Entonces _____ justicia, juicio, y equidad, y todo buen camino.»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(Proverbios 2:14): «que se _____ haciendo mal, que se huelgan en malas perversidades;»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inocente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pleitees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heredar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alegran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alegran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2:14): «que se _____ haciendo mal, que se huelgan en malas perversidades;»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Proverbios 2:19, ¿qué palabra falta? «Todos los que a ella _____, no volverán, ni tomarán las veredas de la vida.»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entraren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codicies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entraren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Proverbios 2:19, ¿qué palabra falta? «Todos los que a ella _____, no volverán, ni tomarán las veredas de la vida.»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Proverbios 2:1? «Hijo mío, si _____ mis palabras, y mis mandamientos guardares dentro de ti,»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tomares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derramaré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hurtadas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enlázala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Proverbios 2:2? «_____ estar atento tu oído a la sabiduría; si inclinares tu corazón a la prudencia;»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fundamentos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perverso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entenderás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haciendo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2:2? «_____ estar atento tu oído a la sabiduría; si inclinares tu corazón a la prudencia;»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(Proverbios 2:5): «entonces _____ el temor del SEÑOR, y hallarás el conocimiento de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tomarán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desamparen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entenderás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alcanzará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entenderás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2:5): «entonces _____ el temor del SEÑOR, y hallarás el conocimiento de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Proverbios 2:8, ¿qué palabra falta? «_____ las veredas del juicio, y el camino de sus misericordiosos.»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criadas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principales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ramera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guardando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Proverbios 2:8, ¿qué palabra falta? «_____ las veredas del juicio, y el camino de sus misericordiosos.»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Proverbios 2:10? «Cuando la _____ entrare en tu corazón, y la ciencia fuere dulce a tu alma,»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buenos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palabras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2:10? «Cuando la _____ entrare en tu corazón, y la ciencia fuere dulce a tu alma,»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(Proverbios 2:13): «que dejan las _____ derechas, por andar por caminos tenebrosos;»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redención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veredas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acostarás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quemen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veredas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2:13): «que dejan las _____ derechas, por andar por caminos tenebrosos;»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tomares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2:1? «Hijo mío, si _____ mis palabras, y mis mandamientos guardares dentro de ti,»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Proverbios 2:15, ¿qué palabra falta? «cuyas _____ son torcidas, y ellos torcidos en sus caminos.»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codicia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derecho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veredas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rebosarán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veredas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Proverbios 2:15, ¿qué palabra falta? «cuyas _____ son torcidas, y ellos torcidos en sus caminos.»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Proverbios 2:18? «Por lo cual su casa está _____ a la muerte, y sus veredas van hacia los muertos.»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bocado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olvida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inclinada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inclinada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2:18? «Por lo cual su casa está _____ a la muerte, y sus veredas van hacia los muertos.»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(Proverbios 2:21): «Porque los _____ habitarán la tierra, y los perfectos permanecerán en ella;»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torbellino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rectos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2:21): «Porque los _____ habitarán la tierra, y los perfectos permanecerán en ella;»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Proverbios 2:3, ¿qué palabra falta? «si _____ a la inteligencia, y a la prudencia dieres tu voz;»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vestido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clamares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acarrea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olvides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clamares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Proverbios 2:3, ¿qué palabra falta? «si _____ a la inteligencia, y a la prudencia dieres tu voz;»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Proverbios 2:7? «El _____ el ser a los rectos; es escudo a los que caminan perfectamente,»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acostarás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tapices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hallarán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guarda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2:7? «El _____ el ser a los rectos; es escudo a los que caminan perfectamente,»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(Proverbios 2:11): «el _____ te guardará, te preservará la inteligencia,»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tapices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consejo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extendí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(Proverbios 2:12): «para _____ del mal camino, del hombre que habla perversidades;»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dobles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Bienaventurado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librarte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librarte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2:12): «para _____ del mal camino, del hombre que habla perversidades;»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Proverbios 2: Busca la sabiduría como un tesoro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consejo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(Proverbios 2:11): «el _____ te guardará, te preservará la inteligencia,»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Proverbios 2:22, ¿qué palabra falta? «mas los _____ serán cortados de la tierra, y los prevaricadores serán de ella desarraiga…»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acrecerá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impíos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entenderás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impíos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Proverbios 2:22, ¿qué palabra falta? «mas los _____ serán cortados de la tierra, y los prevaricadores serán de ella desarraiga…»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Proverbios 2:6? «Porque el SEÑOR da la _____, y de su boca viene el conocimiento y la inteligencia.»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esforzó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burlaré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aumentará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Proverbios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Proverbios 2:6? «Porque el SEÑOR da la _____, y de su boca viene el conocimiento y la inteligencia.»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Proverbios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2: Busca la sabiduría como un tesoro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