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1: El principio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1:25): «antes _____ todo consejo mío, y no quisisteis mi reprensión;»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desechasteis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gacela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desechasteis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1:25): «antes _____ todo consejo mío, y no quisisteis mi reprensión;»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Proverbios 1:5, ¿qué palabra falta? «Si el sabio los oyere, _____ la doctrina; y el entendido adquirirá consejo;»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aumentará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juventud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jóvenes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aumentará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1:5, ¿qué palabra falta? «Si el sabio los oyere, _____ la doctrina; y el entendido adquirirá consejo;»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1:13? «_____ riquezas de toda clase, llenaremos nuestras casas de despojos;»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pasasen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hallaremos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hallaremos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1:13? «_____ riquezas de toda clase, llenaremos nuestras casas de despojos;»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(Proverbios 1:21): «clama en los _____ lugares de concurso; en las entradas de las puertas de la ciudad dice…»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afrenta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principales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principales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1:21): «clama en los _____ lugares de concurso; en las entradas de las puertas de la ciudad dice…»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Proverbios 1:29, ¿qué palabra falta? «por _____ aborrecieron el conocimiento, y no escogieron el temor del SEÑOR,»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reinan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ombligo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1:29, ¿qué palabra falta? «por _____ aborrecieron el conocimiento, y no escogieron el temor del SEÑOR,»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Proverbios 1:1? «Los proverbios de _____, hijo de David, rey de Israel:»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Consideró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Considera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1:3? «para _____ el castigo de prudencia, justicia, juicio y equidad;»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preservará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recibir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enderezará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recibir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1:3? «para _____ el castigo de prudencia, justicia, juicio y equidad;»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(Proverbios 1:7): «El _____ del conocimiento es el temor del SEÑOR; los locos despreciaron la sabiduría y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vivirá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rencillas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fatigues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principio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1:7): «El _____ del conocimiento es el temor del SEÑOR; los locos despreciaron la sabiduría y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Proverbios 1:11, ¿qué palabra falta? «Si _____: Ven con nosotros, espiemos a alguno para matarle, acechemos al inocente sin 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señalaba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dijeren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dijeren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1:11, ¿qué palabra falta? «Si _____: Ven con nosotros, espiemos a alguno para matarle, acechemos al inocente sin 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1:15? «hijo mío, no andes en _____ con ellos; aparta tu pie de sus veredas;»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despertares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1:15? «hijo mío, no andes en _____ con ellos; aparta tu pie de sus veredas;»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(Proverbios 1:19): «Tales son las _____ de todo el que codicia la ganancia, la cual prenderá la vida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1:19): «Tales son las _____ de todo el que codicia la ganancia, la cual prenderá la vida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Proverbios 1:1? «Los proverbios de _____, hijo de David, rey de Israel:»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Proverbios 1:23, ¿qué palabra falta? «_____ a mi reprensión; he aquí yo os derramaré mi espíritu, y os haré saber mis palabras…»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capitán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preciosa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Volveos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1:23, ¿qué palabra falta? «_____ a mi reprensión; he aquí yo os derramaré mi espíritu, y os haré saber mis palabras…»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cantidad completa Proverbios 1:27? «cuando viniere como _____ destrucción lo que teméis, y vuestra calamidad llegare como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Proverbios 1:27? «cuando viniere como _____ destrucción lo que teméis, y vuestra calamidad llegare como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1:31): «_____, pues, del fruto de su camino, y de sus consejos se hartarán.»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mandamiento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1:31): «_____, pues, del fruto de su camino, y de sus consejos se hartarán.»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Proverbios 1:2, ¿qué palabra falta? «Para _____ sabiduría y castigo; para entender las razones prudentes;»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componía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conocer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agravio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rencillas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conocer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1:2, ¿qué palabra falta? «Para _____ sabiduría y castigo; para entender las razones prudentes;»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1:4? «para dar _____ a los simples, y a los jóvenes inteligencia y consejo.»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Escápate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prudencia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1:4? «para dar _____ a los simples, y a los jóvenes inteligencia y consejo.»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1:17): «Porque en vano se _____ la red ante los ojos de toda ave;»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posesión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perversa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1:6): «para _____ parábola y declaración; palabras de sabios, y sus enigmas.»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encrucijadas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entender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1:6): «para _____ parábola y declaración; palabras de sabios, y sus enigmas.»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Proverbios 1:8, ¿qué palabra falta? «Oye, hijo mío, el _____ de tu padre, y no deseches la ley de tu madre;»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enderezará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vuelve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simplezas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1:8, ¿qué palabra falta? «Oye, hijo mío, el _____ de tu padre, y no deseches la ley de tu madre;»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1:10? «Hijo mío, si los _____ te quisieren engañar, no consientas.»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fatigues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pecadores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vergüenza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heredarán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pecadores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1:10? «Hijo mío, si los _____ te quisieren engañar, no consientas.»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1: El principio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tenderá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1:17): «Porque en vano se _____ la red ante los ojos de toda ave;»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Proverbios 1:33, ¿qué palabra falta? «Mas el que me oyere, _____ confiadamente, y vivirá reposado del temor del mal.»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cerveza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habitará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extraño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habitará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1:33, ¿qué palabra falta? «Mas el que me oyere, _____ confiadamente, y vivirá reposado del temor del mal.»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1:9? «porque _____ de gracia serán a tu cabeza, y protección a tu cuello.»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abomina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escuchase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aumento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aumento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1:9? «porque _____ de gracia serán a tu cabeza, y protección a tu cuello.»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1: El principio de la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