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Relationship Id="rId58" Type="http://schemas.openxmlformats.org/officeDocument/2006/relationships/slide" Target="slides/slide52.xml"/><Relationship Id="rId59" Type="http://schemas.openxmlformats.org/officeDocument/2006/relationships/slide" Target="slides/slide5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6C453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Oseas 7-10: Sembraron viento y cosecharán torbellino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¿Quiénes consumían la fuerza de Efraín sin que lo entendiera?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Los extranjeros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Toda su maldad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Torta no volteada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Egipto y Asiria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Oseas 7:9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Los extranjeros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¿Quiénes consumían la fuerza de Efraín sin que lo entendiera?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Oseas 7:9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¿A qué ave sin entendimiento se parecía Efraín?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Como una vid frondosa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una paloma engañada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Con un horno encendido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Como uvas en el desierto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Oseas 7:11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A una paloma engañada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¿A qué ave sin entendimiento se parecía Efraín?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Oseas 7:11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¿A qué dos potencias acudía Efraín?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Torta no volteada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Como cosa extraña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Egipto y Asiria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Maldad e iniquidad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Oseas 7:11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A Egipto y Asiria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¿A qué dos potencias acudía Efraín?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Oseas 7:11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¿Por qué vendría el enemigo como águila?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Para que viniera y enseñara justicia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Porque se había apartado de Dios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su propio camino y sus guerreros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Porque Israel quebrantó el pacto y la ley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Oseas 8:1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Porque Israel quebrantó el pacto y la ley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¿Por qué vendría el enemigo como águila?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Oseas 8:1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¿Con qué fabricó Israel sus ídolos?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Con plata y oro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becerro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Una mitra limpia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manto de pelo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Oseas 8:4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Con plata y oro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¿Con qué fabricó Israel sus ídolos?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Oseas 8:4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maldad recordaba Dios aunque el pueblo la olvidara?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Toda su maldad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Los extranjeros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su Hacedor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Egipto y Asiria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Oseas 7:2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ídolo de Samaria sería hecho pedazos?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Con plata y oro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becerro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Se pondría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Con tenazas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Oseas 8:5-6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El becerro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ídolo de Samaria sería hecho pedazos?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Oseas 8:5-6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cosecharían quienes sembraron viento?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Para pecar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su Hacedor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Torbellino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Ararlo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Oseas 8:7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Torbellino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cosecharían quienes sembraron viento?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Oseas 8:7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¿Para qué multiplicó Efraín los altares?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Alguien que clamara a 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Torbellino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su Hacedor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Para pecar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Oseas 8:11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Para pecar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¿Para qué multiplicó Efraín los altares?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Oseas 8:11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¿Cómo consideraron las grandes enseñanzas de la ley?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Como cosa extraña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Egipto y Asiria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Torta no volteada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Maldad e iniquidad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Oseas 8:12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Como cosa extraña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consideraron las grandes enseñanzas de la ley?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Oseas 8:12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¿A quién olvidó Israel mientras edificaba templos?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Torbellino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su Hacedor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Toda su maldad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Para pecar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Oseas 8:14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A su Hacedor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¿A quién olvidó Israel mientras edificaba templos?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Oseas 8:14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Toda su maldad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maldad recordaba Dios aunque el pueblo la olvidara?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Oseas 7:2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¿Por qué no debía alegrarse Israel como las otras naciones?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Para que viniera y enseñara justicia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Porque Israel quebrantó el pacto y la ley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Porque se había apartado de 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su propio camino y sus guerreros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Oseas 9:1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Porque se había apartado de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¿Por qué no debía alegrarse Israel como las otras naciones?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Oseas 9:1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¿A qué lugares iría Efraín fuera de la tierra del Señor?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Torta no volteada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Como cosa extraña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Maldad e iniquidad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Egipto y Asiria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Oseas 9:3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A Egipto y Asiria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¿A qué lugares iría Efraín fuera de la tierra del Señor?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Oseas 9:3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¿Cómo había encontrado Dios a Israel al principio?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Como uvas en el desierto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Con un horno encendido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una paloma engañada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Como una vid frondosa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Oseas 9:10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Como uvas en el desierto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había encontrado Dios a Israel al principio?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Oseas 9:10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¿En qué lugar se apartaron los antepasados para vergüenza?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Gilgal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Baal-peor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Babilonia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Tel-abib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Oseas 9:10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En Baal-peor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¿En qué lugar se apartaron los antepasados para vergüenza?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Oseas 9:10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¿Dónde dijo Dios que comenzó a aborrecer la maldad de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Baal-peor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 Anatot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Gilgal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Bet-el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Oseas 9:15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En Gilgal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¿Dónde dijo Dios que comenzó a aborrecer la maldad de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Oseas 9:15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¿Con qué comparó Oseas el corazón ardiente de los conspiradores?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Como una vid frondosa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Con un horno encendido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una paloma engañada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Como uvas en el desierto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Oseas 7:4-7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¿Cómo describió Oseas a Israel cuando era próspero?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una paloma engañada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Con un horno encendido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Como uvas en el desierto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Como una vid frondosa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Oseas 10:1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Como una vid frondosa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describió Oseas a Israel cuando era próspero?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Oseas 10:1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debía hacer Israel con su terreno endurecido?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Ararlo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Justicia y misericordia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Torbellino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Para pecar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Oseas 10:12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Ararlo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debía hacer Israel con su terreno endurecido?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Oseas 10:12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debía sembrar y cosechar el pueblo?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Ararlo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Justicia y misericordia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Con un horno encendido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Como uvas en el desierto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Oseas 10:12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Justicia y misericordia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debía sembrar y cosechar el pueblo?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Oseas 10:12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¿Por qué era tiempo de buscar al Señor?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Porque se había apartado de 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Porque Israel quebrantó el pacto y la ley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Para que viniera y enseñara justicia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su propio camino y sus guerreros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Oseas 10:12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Para que viniera y enseñara justicia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¿Por qué era tiempo de buscar al Señor?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Oseas 10:12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había arado y cosechado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Torta no volteada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Egipto y Asiria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Como cosa extraña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Maldad e iniquidad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Oseas 10:13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Maldad e iniquidad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había arado y cosechado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Oseas 10:13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Con un horno encendido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¿Con qué comparó Oseas el corazón ardiente de los conspiradores?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Oseas 7:4-7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¿En qué había confiado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su propio camino y sus guerreros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Para que viniera y enseñara justicia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Porque se había apartado de 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Porque Israel quebrantó el pacto y la ley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Oseas 10:13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En su propio camino y sus guerreros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¿En qué había confiado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Oseas 10:13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8204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6C453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6C453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6C453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Oseas 7-10: Sembraron viento y cosecharán torbellino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faltaba entre los gobernantes que caían?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Para pecar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Como uvas en el desierto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Alguien que clamara a 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Justicia y misericordia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Oseas 7:7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Alguien que clamara a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faltaba entre los gobernantes que caían?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Oseas 7:7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¿Cómo llamó Oseas a Efraín por mezclarse con los pueblos?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una paloma engañada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Como una vid frondosa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Con un horno encendido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Torta no volteada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Oseas 7:8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Torta no volteada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llamó Oseas a Efraín por mezclarse con los pueblos?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Oseas 7:8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Oseas 7-10: Sembraron viento y cosecharán torbellino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