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Oseas 7-10: Sembraron viento y cosecharán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consumían la fuerza de Efraín sin que lo entendiera?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consumían la fuerza de Efraín sin que lo entendiera?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ave sin entendimiento se parecía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una paloma engañada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ave sin entendimiento se parecía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dos potencias acudía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dos potencias acudía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vendría el enemigo como águila?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Israel quebrantó el pacto y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vendría el enemigo como águila?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fabricó Israel sus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manto de pelo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fabricó Israel sus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maldad recordaba Dios aunque el pueblo la olvidara?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ídolo de Samaria sería hecho pedazos?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pondría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ídolo de Samaria sería hecho pedazos?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cosecharían quienes sembraron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Torbellino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cosecharían quienes sembraron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multiplicó Efraín los altares?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Alguien que clamara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pecar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multiplicó Efraín los altares?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consideraron las grandes enseñanzas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cosa extraña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consideraron las grandes enseñanzas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olvidó Israel mientras edificaba templos?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Hacedor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olvidó Israel mientras edificaba templos?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 su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maldad recordaba Dios aunque el pueblo la olvidara?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debía alegrarse Israel como las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se había apartado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alegrarse Israel como las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lugares iría Efraín fuera de la tierra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lugares iría Efraín fuera de la tierra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había encontrado Dios a Israel al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uvas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encontrado Dios a Israel al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lugar se apartaron los antepasados para vergüenza?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Tel-abib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se apartaron los antepasados para vergüenza?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dijo Dios que comenzó a aborrecer la maldad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Dios que comenzó a aborrecer la maldad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comparó Oseas el corazón ardiente de los conspiradores?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7:4-7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Oseas a Israel cuando era próspero?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vid frondosa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Oseas a Israel cuando era próspero?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Israel con su terreno endurecido?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con su terreno endurecido?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sembrar y cosechar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Justicia y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sembrar y cosechar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era tiempo de buscar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viniera y enseñara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era tiempo de buscar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arado y cosechado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Maldad e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arado y cosechado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horno encendido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Oseas el corazón ardiente de los conspiradores?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7:4-7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había confiado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 propio camino y sus guerreros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había confiado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Oseas 7-10: Sembraron viento y cosecharán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faltaba entre los gobernantes que caían?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Alguien que clamara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Alguien que clamara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faltaba entre los gobernantes que caían?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Oseas a Efraín por mezclarse con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Torta no volteada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Oseas a Efraín por mezclarse con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7-10: Sembraron viento y cosecharán torbellino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