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Oseas 4-6: Misericordia y conocimiento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tres cosas quitaban el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inmoralidad, el vino y el mosto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inmoralidad, el vino y el mosto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tres cosas quitaban el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consultaba el pueblo en su idolatría?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shofar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madero y a un palo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puerta de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fuego, llama y estopa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un madero y a un palo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consultaba el pueblo en su idolatría?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pueblo fue advertido para que no siguiera el pecado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pueblo fue advertido para que no siguiera el pecado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había apartado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olvidaría de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infidelidad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una becerra rebelde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había apartado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estaba entregado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Volvamos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ídolos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estaba entregado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tres cosas faltaban en la tierra según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Verdad, misericordia y conocimiento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Reconocer su pecado y buscar su rostro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dirigió Oseas la advertencia de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sacerdotes, Israel y la casa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Asiria, Egipto, mares y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sacerdotes, Israel y la casa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dirigió Oseas la advertencia de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dijo Dios conocer bien?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dijo Dios conocer bien?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impedía al pueblo volver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olvidaría de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le faltó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infidelidad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espíritu de infidelidad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impedía al pueblo volver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la soberbia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Testificaría contra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curaría y vendaría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Testificaría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la soberbia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cuando buscaron al Señor con ovejas y vacas?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Volvamos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lo encontraron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curaría y vendaría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lo encontraron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buscaron al Señor con ovejas y vacas?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Verdad, misericordia y conocimiento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tres cosas faltaban en la tierra según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tocarse en Gabaa?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madero y a un palo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quebró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shofar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shofar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tocarse en Gabaa?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sería Dios para Efraín y para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polilla y carcoma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 Dios para Efraín y para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potencia acudió Efraín buscando curación?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sacerdotes, Israel y la casa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Tirhaca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potencia acudió Efraín buscando curación?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presentaría Dios ante Efraín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presentaría Dios ante Efraín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esperaba Dios que hicieran en su angustia?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Reconocer su pecado y buscar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inmoralidad, el vino y el mosto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Reconocer su pecado y buscar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Dios que hicieran en su angustia?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pecados prevalecían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Mentir, matar, robar y adulterar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inmoralidad, el vino y el mosto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invitación abre Oseas 6?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lo encontraron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curaría y vendaría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Volvamos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Volvamos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invitación abre Oseas 6?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Dios después de herir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curaría y vendaría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Testificaría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curaría y vendaría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Dios después de herir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día dijo el pueblo que Dios lo levantaría?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últimos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día conocido solo por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dijo el pueblo que Dios lo levantaría?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vendría el Señor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la lluvia temprana y tardía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vendría el Señor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comparó Dios la misericordia pasajera de Efraín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la nube de la mañana y el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Dios la misericordia pasajera de Efraín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Mentir, matar, robar y adulterar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pecados prevalecían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quería Dios más que sacrificios y holocaustos?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inmoralidad, el vino y el mosto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Reconocer su pecado y buscar su 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Misericordia y conocimiento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quería Dios más que sacrificios y holocaustos?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Oseas 4-6: Misericordia y conocimiento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fue destruido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infidelidad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olvidaría de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le faltó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Mentir, matar, robar y adulterar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le faltó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fue destruido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Dios porque los sacerdotes olvidaron su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infidelidad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olvidaría de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olvidaría de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Dios porque los sacerdotes olvidaron su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 4-6: Misericordia y conocimiento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