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11-14: De Egipto llamé a mi hijo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cuerdas atrajo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cuerdas humanas y lazos de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cuerdas humanas y lazos de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cuerdas atrajo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mencionó Dios al expresar que no quería destruir 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mencionó Dios al expresar que no quería destruir 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ejecutaría Dios todo el ardor de su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rebelión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 Dios y no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ejecutaría Dios todo el ardor de su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rugiría el Señor al llamar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rugiría el Señor al llamar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vendrían desde Egipto y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aves y palomas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vendrían desde Egipto y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Dios a Israel cuando lo llamó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su hijo 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luchó Jacob hasta prevalecer?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luchó Jacob hasta prevalecer?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encontró Dios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encontró Dios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guardar el pueblo al volver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Misericordia y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guardar el pueblo al volver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quién debía esperar continuamente?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debía esperar continuamente?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oficio tuvo Jacob para obtener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 tuvo Jacob para obtener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su hijo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Dios a Israel cuando lo llamó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medio de quién hizo Dios subir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un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 hizo Dios subir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Efraín habló con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 exaltado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Efraín habló con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desaparecerían los idólatras?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nube, rocío, paja y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desaparecerían los idólatras?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reconocer Israel como único Salvador?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caminar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reconocer Israel como único Salvador?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conoció y cuidó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conoció y cuidó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llamó Dios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Israel fue saciado?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alejaba y sacrificaba a los 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corazón se ensoberbeció y olvidó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corazón se ensoberbeció y olvidó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Israel fue saciado?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poder prometió Dios redimir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sepulcro y de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poder prometió Dios redimir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llevar Israel al volver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arrepentimiento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Palabras de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llevar Israel al volver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Israel que Dios quitara?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su hijo 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Toda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Israel que Dios quitara?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nación y qué poder militar dejaría de salvarlos?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Asiria y los caballos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nación y qué poder militar dejaría de salvarlos?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llamó Dios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sanaría Dios gratuitamente?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rebelión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cedro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rebelión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sanaría Dios gratuitamente?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Dios para Israel en su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Dios para Israel en su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¿Como qué árbol crecerían las raíces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rebelión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 Dios y no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cedro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exaltado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el cedro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árbol crecerían las raíces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procedería el fruto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caminar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procedería el fruto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entenderá los caminos rectos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sabio y entendido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aves y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 y 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sabio y entendido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entenderá los caminos rectos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el pueblo cuanto más era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corazón se ensoberbeció y olvidó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nube, rocío, paja y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alejaba y sacrificaba a los baales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sepulcro y de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11-14: De Egipto llamé a mi hijo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alejaba y sacrificaba a los baales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el pueblo cuanto más era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enseñó Dios a hacer 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caminar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Oseas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caminar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enseñó Dios a hacer 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Oseas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11-14: De Egipto llamé a mi hijo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