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Oseas 11-14: De Egipto llamé a mi hijo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¿Con qué cuerdas atrajo Dios a su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cuerdas humanas y lazos de amor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sombra retrocedió diez grados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una copa que hace tambalear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virgen concebiría y daría a luz un hijo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Oseas 11:4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Con cuerdas humanas y lazos de amor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¿Con qué cuerdas atrajo Dios a su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Oseas 11:4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ciudad mencionó Dios al expresar que no quería destruir a Efraín?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Del sepulcro y de la muerte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Adma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Pastor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Oseas 11:8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Adma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ciudad mencionó Dios al expresar que no quería destruir a Efraín?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Oseas 11:8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qué no ejecutaría Dios todo el ardor de su ira?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Palabras de arrepentimiento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Del sepulcro y de la muerte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es Dios y no hombre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rebelión de su pueblo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Oseas 11:9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Porque es Dios y no hombre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no ejecutaría Dios todo el ardor de su ira?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Oseas 11:9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rugiría el Señor al llamar a sus hijos?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rocío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aves y palomas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nube, rocío, paja y humo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un león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Oseas 11:10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Como un león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rugiría el Señor al llamar a sus hijos?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Oseas 11:10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vendrían desde Egipto y Asiria?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aves y palomas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un león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rocío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nube, rocío, paja y humo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Oseas 11:11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Como aves y palomas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vendrían desde Egipto y Asiria?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Oseas 11:11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describe Dios a Israel cuando lo llamó de Egipto?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su hijo amado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aves y palomas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sabio y entendido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Asiria y los caballos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Oseas 11:1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¿Con quién luchó Jacob hasta prevalecer?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un profeta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el ángel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solo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Esar-hadón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Oseas 12:4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Con el ángel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¿Con quién luchó Jacob hasta prevalecer?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Oseas 12:4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¿Dónde encontró Dios a Jacob?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el desierto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Bet-el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Gilgal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Oseas 12:4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Bet-el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encontró Dios a Jacob?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Oseas 12:4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debía guardar el pueblo al volver a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Palabras de arrepentimiento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Asiria y los caballos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Misericordia y juicio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Oseas 12:6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Misericordia y juicio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debía guardar el pueblo al volver a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Oseas 12:6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¿En quién debía esperar continuamente?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Misericordia y juicio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Palabras de arrepentimiento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Oseas 12:6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quién debía esperar continuamente?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Oseas 12:6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oficio tuvo Jacob para obtener esposa?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Pastor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Adma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Oseas 12:12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Pastor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oficio tuvo Jacob para obtener esposa?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Oseas 12:12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Como su hijo amado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describe Dios a Israel cuando lo llamó de Egipto?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Oseas 11:1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medio de quién hizo Dios subir a Israel de Egipto?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el ángel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solo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un profeta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Esar-hadón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Oseas 12:13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Por un profeta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medio de quién hizo Dios subir a Israel de Egipto?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Oseas 12:13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ocurrió cuando Efraín habló con autoridad?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Asiria y los caballos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Misericordia y juicio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sabio y entendido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Fue exaltado en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Oseas 13:1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Fue exaltado en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ocurrió cuando Efraín habló con autoridad?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Oseas 13:1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desaparecerían los idólatras?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nube, rocío, paja y humo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aves y palomas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un león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rocío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Oseas 13:3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Como nube, rocío, paja y humo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desaparecerían los idólatras?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Oseas 13:3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quién debía reconocer Israel como único Salvador?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caminar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Pastor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Oseas 13:4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debía reconocer Israel como único Salvador?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Oseas 13:4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¿Dónde conoció y cuidó Dios 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Bet-el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el desierto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Hacia el norte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Oseas 13:5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el desierto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conoció y cuidó Dios 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Oseas 13:5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¿De dónde llamó Dios a su hijo?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Bet-el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el desierto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Anatot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Oseas 11:1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ocurrió cuando Israel fue saciado?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 alejaba y sacrificaba a los baales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nube, rocío, paja y humo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Del sepulcro y de la muerte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 corazón se ensoberbeció y olvidó a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Oseas 13:6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Su corazón se ensoberbeció y olvidó 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ocurrió cuando Israel fue saciado?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Oseas 13:6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¿De qué poder prometió Dios redimir a su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Del sepulcro y de la muerte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Adma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Palabras de arrepentimiento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es Dios y no hombre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Oseas 13:14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Del sepulcro y de la muerte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qué poder prometió Dios redimir a su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Oseas 13:14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debía llevar Israel al volver al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Misericordia y juicio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Palabras de arrepentimiento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Del sepulcro y de la muerte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Oseas 14:1-2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Palabras de arrepentimiento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debía llevar Israel al volver al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Oseas 14:1-2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pidió Israel que Dios quitara?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un león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su hijo amado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Toda iniquidad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rocío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Oseas 14:2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Toda iniquidad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pidió Israel que Dios quitara?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Oseas 14:2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nación y qué poder militar dejaría de salvarlos?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Misericordia y juicio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Fue exaltado en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sabio y entendido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Asiria y los caballos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Oseas 14:3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Asiria y los caballos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nación y qué poder militar dejaría de salvarlos?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Oseas 14:3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dónde llamó Dios a su hijo?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Oseas 11:1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sanaría Dios gratuitamente?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rebelión de su pueblo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el cedro del Líbano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es Dios y no hombre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Fue exaltado en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Oseas 14:4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 rebelión de su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sanaría Dios gratuitamente?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Oseas 14:4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sería Dios para Israel en su restauración?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un león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rocío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aves y palomas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nube, rocío, paja y humo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Oseas 14:5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Como rocío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sería Dios para Israel en su restauración?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Oseas 14:5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¿Como qué árbol crecerían las raíces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rebelión de su pueblo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es Dios y no hombre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el cedro del Líbano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Fue exaltado en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Oseas 14:5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Como el cedro del Líbano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¿Como qué árbol crecerían las raíces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Oseas 14:5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¿De quién procedería el fruto de Efraín?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Pastor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caminar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Oseas 14:8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quién procedería el fruto de Efraín?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Oseas 14:8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entenderá los caminos rectos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sabio y entendido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aves y palomas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Misericordia y juicio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Asiria y los caballos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Oseas 14:9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sabio y entendido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entenderá los caminos rectos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Oseas 14:9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hacía el pueblo cuanto más era llamado?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 corazón se ensoberbeció y olvidó a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nube, rocío, paja y humo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 alejaba y sacrificaba a los baales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Del sepulcro y de la muerte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Oseas 11:2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Oseas 11-14: De Egipto llamé a mi hijo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 alejaba y sacrificaba a los baales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hacía el pueblo cuanto más era llamado?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Oseas 11:2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enseñó Dios a hacer a Efraín?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rocío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caminar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Oseas 11:3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caminar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enseñó Dios a hacer a Efraín?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Oseas 11:3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Oseas 11-14: De Egipto llamé a mi hijo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