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1-3: El amor fiel de Dios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anunciaría el nombre Jezreel sobre la casa de Jehú?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Dios castigaría la sangre derramada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anunciaría el nombre Jezreel sobre la casa de Jehú?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quebraría Dios el arco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valle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Judá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valle de 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valle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quebraría Dios el arco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recibió la hija de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Lo-ruhama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la hija de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anunciaba el nombre Lo-ruhama?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Ustedes no son mi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Israel ya no recibiría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anunciaba el nombre Lo-ruhama?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recibió el siguiente hijo de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Lo-ammi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el siguiente hijo de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era el padre del profeta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anunciaba el nombre Lo-ammi?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Ustedes no son mi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Ustedes no son mi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anunciaba el nombre Lo-ammi?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se compararía el número de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la arena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compararía el número de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serían llamados quienes antes no eran el pueblo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Ustedes no son mi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Hijos del Dios viviente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serían llamados quienes antes no eran el pueblo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harían juntos los hijos de Judá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 su Dios y a David su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reunirían bajo una sola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harían juntos los hijos de Judá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cercaría Dios el camino de la mujer infiel?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Hijos del Dios viviente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espinas y un muro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cercaría Dios el camino de la mujer infiel?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Beeri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era el padre del profeta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decidiría volver cuando no hallara a sus amantes?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espinas y un muro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 mío 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su primer marido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decidiría volver cuando no hallara a sus amantes?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había dado a Israel el trigo, el vino y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dado a Israel el trigo, el vino y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llevaría Dios a su pueblo para hablar a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valle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Tel-abib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llevaría Dios a su pueblo para hablar a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convertiría Dios el valle de Acor?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ganchos y anzuelos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puerta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madero y a un palo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anillo de sellar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puerta de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convertiría Dios el valle de Acor?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quería Dios que su pueblo lo llamara?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Marido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Marido mío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quería Dios que su pueblo lo llamara?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la mujer que tomó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desposaría Dios a su pueblo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 su Dios y a David su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justicia, juicio y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desposaría Dios a su pueblo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conocería el pueblo al ser desposado con 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conocería el pueblo al ser desposado con 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diría Dios a Lo-ammi en la restauración?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 primer marido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Pueblo mío 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Marido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arena del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Pueblo mío 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diría Dios a Lo-ammi en la restauración?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cuánto compró Oseas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un par de zapatos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día conocido solo por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quince piezas de plata y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ochenta y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quince piezas de plata y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compró Oseas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permanecería Israel durante muchos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Israel ya no recibiría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rey, príncipe, sacrificio, estatua, efod ni terafín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Sin rey, príncipe, sacrificio, estatua, efod ni terafín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permanecería Israel durante muchos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mujer que tomó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buscarían los hijos de Israel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Señor su Dios y a David su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reunirían bajo una sola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justicia, juicio y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Dios castigaría la sangre derramada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Señor su Dios y a David su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buscarían los hijos de Israel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1-3: El amor fiel de Dios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era hija Gomer?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Diblaim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hija Gomer?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recibió el primer hijo de Oseas?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Lo-ammi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Lo-ruhama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Oseas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recibió el primer hijo de Oseas?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Oseas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1-3: El amor fiel de Dios por su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