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C14E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Números 27: Las hijas de Zelofehad y Josué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Completa correctamente (Números 27:17): «…entre delante de ellos, que los saque y los _____; para que la congregación del SEÑOR no…»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introduzca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perecieron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legislador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Cierto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Números 27:17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introduzca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correctamente (Números 27:17): «…entre delante de ellos, que los saque y los _____; para que la congregación del SEÑOR no…»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Números 27:17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Según Números 27:4, ¿qué palabra falta? «¿Por qué será _____ el nombre de nuestro padre de entre su familia, por no haber tenido…»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hermano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quitado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acabaremos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fornicaciones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Números 27:4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quitado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Números 27:4, ¿qué palabra falta? «¿Por qué será _____ el nombre de nuestro padre de entre su familia, por no haber tenido…»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Números 27:4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palabra completa Números 27:9? «y si no _____ hija, daréis su herencia a sus hermanos;»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llegar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postraron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tuviere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vestidos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Números 27:9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tuviere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palabra completa Números 27:9? «y si no _____ hija, daréis su herencia a sus hermanos;»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Números 27:9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Completa con el nombre correcto (Números 27:15): «Entonces respondió _____ al SEÑOR, diciendo:»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Coré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Zoán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Meriba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Moisés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Números 27:15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Moisés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Completa con el nombre correcto (Números 27:15): «Entonces respondió _____ al SEÑOR, diciendo:»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Números 27:15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Según Números 27:20, ¿qué nombre falta? «…de tu resplandor sobre él, para que toda la congregación de los hijos de _____ le oiga.»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Israel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Sitim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Tirsa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Oseas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Números 27:20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Números 27:20, ¿qué nombre falta? «…de tu resplandor sobre él, para que toda la congregación de los hijos de _____ le oiga.»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Números 27:20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¿Qué nombre completa Números 27:1? «Y las hijas de _____, hijo de Hefer, hijo de Galaad, hijo de Maquir, hijo de Manasés, de…»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Zelofehad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Maquir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Nahbi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Jahaza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Números 27:1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¿Qué nombre completa Números 27:2? «y se presentaron delante de _____, y delante del sacerdote Eleazar, y delante de los prí…»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Arad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Moisés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Coré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Urim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Números 27:2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Moisés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nombre completa Números 27:2? «y se presentaron delante de _____, y delante del sacerdote Eleazar, y delante de los prí…»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Números 27:2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Completa con el nombre correcto (Números 27:5): «Y _____ llevó su causa delante del SEÑOR.»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Gadi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Amiel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Moisés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Aser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Números 27:5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Moisés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Completa con el nombre correcto (Números 27:5): «Y _____ llevó su causa delante del SEÑOR.»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Números 27:5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Según Números 27:8, ¿qué nombre falta? «Y a los hijos de _____ hablarás, diciendo: Cuando alguno muriere sin hijo, traspasaréis…»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Canaán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Nahal-escol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Nun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Números 27:8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Según Números 27:8, ¿qué nombre falta? «Y a los hijos de _____ hablarás, diciendo: Cuando alguno muriere sin hijo, traspasaréis…»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Números 27:8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¿Qué nombre completa Números 27:11? «…el cual la herederá; y será a los hijos de _____ por ley de derecho, como el SEÑOR mand…»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Israel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Moisés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Efraín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Simeón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Números 27:11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nombre completa Números 27:11? «…el cual la herederá; y será a los hijos de _____ por ley de derecho, como el SEÑOR mand…»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Números 27:11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Completa con el nombre correcto (Números 27:13): «…hayas visto, tú también serás reunido a tus pueblos, como fue reunido tu hermano _____.»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Medeba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Aarón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Meriba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Ahimán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Números 27:13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Aarón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con el nombre correcto (Números 27:13): «…hayas visto, tú también serás reunido a tus pueblos, como fue reunido tu hermano _____.»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Números 27:13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Zelofehad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nombre completa Números 27:1? «Y las hijas de _____, hijo de Hefer, hijo de Galaad, hijo de Maquir, hijo de Manasés, de…»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Números 27:1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Según Números 27:16, ¿qué palabra falta? «Ponga el SEÑOR, Dios de los _____ de toda carne, varón sobre la congregación,»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quedaron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renuevos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espíritus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fornicar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Números 27:16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espíritus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Según Números 27:16, ¿qué palabra falta? «Ponga el SEÑOR, Dios de los _____ de toda carne, varón sobre la congregación,»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Números 27:16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¿Qué nombre completa Números 27:19? «y lo pondrás delante de _____ el sacerdote, y delante de toda la congregación; y le dará…»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Hazerot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Leví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Israel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Eleazar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Números 27:19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Eleazar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nombre completa Números 27:19? «y lo pondrás delante de _____ el sacerdote, y delante de toda la congregación; y le dará…»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Números 27:19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Completa con el nombre correcto (Números 27:22): «Y _____ hizo como el SEÑOR le había mandado; que tomó a Josué, y le puso delante de Elea…»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Moisés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Ahimán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Datán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Sodi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Números 27:22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Moisés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con el nombre correcto (Números 27:22): «Y _____ hizo como el SEÑOR le había mandado; que tomó a Josué, y le puso delante de Elea…»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Números 27:22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Según Números 27:3, ¿qué nombre falta? «…se reunió contra el SEÑOR en la compañía de _____; sino que en su pecado murió, y no tuv…»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Pelet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Coré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Datán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Jefone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Números 27:3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Coré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Números 27:3, ¿qué nombre falta? «…se reunió contra el SEÑOR en la compañía de _____; sino que en su pecado murió, y no tuv…»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Números 27:3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nombre completa Números 27:6? «Y el SEÑOR respondió a _____, diciendo:»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Cades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Datán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Moisés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Ije-abarim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Números 27:6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Moisés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nombre completa Números 27:6? «Y el SEÑOR respondió a _____, diciendo:»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Números 27:6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Completa con el nombre correcto (Números 27:12): «Y el SEÑOR dijo a _____: Sube a este monte Abarim, y verás la tierra que he dado a los h…»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Vapsi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Moisés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Abarim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Edrei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Números 27:12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Completa correctamente (Números 27:10): «y si no _____ hermanos, daréis su herencia a los hermanos de su padre.»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estuvo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haciéndoos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manera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tuviere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Números 27:10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tuviere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Completa correctamente (Números 27:10): «y si no _____ hermanos, daréis su herencia a los hermanos de su padre.»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Números 27:10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D2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C14E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C14E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C14E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Números 27: Las hijas de Zelofehad y Josué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Moisés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con el nombre correcto (Números 27:12): «Y el SEÑOR dijo a _____: Sube a este monte Abarim, y verás la tierra que he dado a los h…»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Números 27:12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Según Números 27:23, ¿qué nombre falta? «…obre él sus manos, y le dio mandamientos, como el SEÑOR había mandado por mano de _____.»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Cades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Josué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Moisés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Jordán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Números 27:23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Moisés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Números 27:23, ¿qué nombre falta? «…obre él sus manos, y le dio mandamientos, como el SEÑOR había mandado por mano de _____.»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Números 27:23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¿Qué nombre completa Números 27:7? «Derecho piden las hijas de _____; les darás posesión de heredad entre los hermanos de su…»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Manasés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Abarim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Medad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Zelofehad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Números 27:7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Zelofehad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nombre completa Números 27:7? «Derecho piden las hijas de _____; les darás posesión de heredad entre los hermanos de su…»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Números 27:7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Números 27: Las hijas de Zelofehad y Josué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