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Números 25: Israel en Baal-peor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(Números 25:14): «…uerto, que fue muerto con la madianita, era _____ hijo de Salu, príncipe de una familia…»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Zimri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Nahal-escol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Nofa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Zimri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(Números 25:14): «…uerto, que fue muerto con la madianita, era _____ hijo de Salu, príncipe de una familia…»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Números 25:3, ¿qué nombre falta? «Y se allegó el pueblo a _____; y el furor del SEÑOR se encendió contra Israel.»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Vapsi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Baal-peor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Edrei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Baal-peor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Números 25:3, ¿qué nombre falta? «Y se allegó el pueblo a _____; y el furor del SEÑOR se encendió contra Israel.»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Números 25:7? «Y lo vio _____, hijo de Eleazar, hijo de Aarón sacerdote, y se levantó de en medio de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Zered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Finees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Zoán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Finees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Números 25:7? «Y lo vio _____, hijo de Eleazar, hijo de Aarón sacerdote, y se levantó de en medio de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Completa correctamente (Números 25:12): «Por tanto diles: He aquí yo _____ mi pacto de paz con él;»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quitado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Vuelve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dijisteis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establezco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establezco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(Números 25:12): «Por tanto diles: He aquí yo _____ mi pacto de paz con él;»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Según Números 25:16, ¿qué nombre falta? «Y el SEÑOR habló a _____,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Hamat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Números 25:16, ¿qué nombre falta? «Y el SEÑOR habló a _____,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nombre completa Números 25:1? «Y reposó _____ en Sitim, y el pueblo empezó a fornicar con las hijas de Moab,»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Simeón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Números 25:2? «las _____ llamaron al pueblo a los sacrificios de sus dioses; y el pueblo comió, y se in…»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locamente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maltrataron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estuvo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Números 25:2? «las _____ llamaron al pueblo a los sacrificios de sus dioses; y el pueblo comió, y se in…»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(Números 25:4): «Y el SEÑOR dijo a _____: Toma a todos los príncipes del pueblo, y ahórcalos ante el SEÑO…»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Aser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(Números 25:4): «Y el SEÑOR dijo a _____: Toma a todos los príncipes del pueblo, y ahórcalos ante el SEÑO…»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Números 25:6, ¿qué nombre falta? «Entonces he aquí un varón de los hijos de _____ vino y trajo una madianita a sus hermano…»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Bermejo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Números 25:6, ¿qué nombre falta? «Entonces he aquí un varón de los hijos de _____ vino y trajo una madianita a sus hermano…»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Números 25:8? «y fue tras el varón de _____ a la tienda, y los alanceó a ambos, al varón de Israel, y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Números 25:8? «y fue tras el varón de _____ a la tienda, y los alanceó a ambos, al varón de Israel, y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(Números 25:11): «Finees, hijo de _____, hijo de Aarón sacerdote, ha hecho apartar mi furor de los hijos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Hazerot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Eleazar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Sehón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Eleazar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(Números 25:11): «Finees, hijo de _____, hijo de Aarón sacerdote, ha hecho apartar mi furor de los hijos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Números 25:1? «Y reposó _____ en Sitim, y el pueblo empezó a fornicar con las hijas de Moab,»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Números 25:13, ¿qué nombre falta? «…sacerdocio perpetuo; por cuanto tuvo celo por su Dios, y reconcilió los hijos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Pisga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Sodi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Rubén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Números 25:13, ¿qué nombre falta? «…sacerdocio perpetuo; por cuanto tuvo celo por su Dios, y reconcilió los hijos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Números 25:15? «…el nombre de la mujer madianita muerta, era _____, hija de Zur, príncipe de pueblos, pad…»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Simeón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Cozbi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Cozbi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Números 25:15? «…el nombre de la mujer madianita muerta, era _____, hija de Zur, príncipe de pueblos, pad…»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Completa correctamente (Números 25:17): «_____ a los madianitas, y los heriréis;»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Afligiréis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caldera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sacerdocio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echaron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Afligiréis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(Números 25:17): «_____ a los madianitas, y los heriréis;»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Según Números 25:10, ¿qué nombre falta? «Entonces el SEÑOR habló a _____,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Zimri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Jaboc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Números 25:10, ¿qué nombre falta? «Entonces el SEÑOR habló a _____,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nombre completa Números 25:1? «Y reposó Israel en _____, y el pueblo empezó a fornicar con las hijas de Moab,»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Nofa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Arnón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Sitim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Sitim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Números 25:1? «Y reposó Israel en _____, y el pueblo empezó a fornicar con las hijas de Moab,»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Completa con la cantidad correcta (Números 25:9): «Y murieron de aquella mortandad veinticuatro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catorce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Completa correctamente (Números 25:9): «Y _____ de aquella mortandad veinticuatro mil.»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escupido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habitada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engendré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murieron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murieron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correctamente (Números 25:9): «Y _____ de aquella mortandad veinticuatro mil.»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Números 25: Israel en Baal-peor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con la cantidad correcta (Números 25:9): «Y murieron de aquella mortandad veinticuatro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Números 25:18, ¿qué nombre falta? «…o en el negocio de Peor, y en el negocio de _____, hija del príncipe de Madián, su herma…»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Abarim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Horí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Cozbi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Cozbi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Números 25:18, ¿qué nombre falta? «…o en el negocio de Peor, y en el negocio de _____, hija del príncipe de Madián, su herma…»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Números 25:5? «Entonces _____ dijo a los jueces de Israel: Matad cada uno a sus varones que se han junt…»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Jahaza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Hesbón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25:5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Números 25:5? «Entonces _____ dijo a los jueces de Israel: Matad cada uno a sus varones que se han junt…»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25:5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Números 25: Israel en Baal-peor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