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Números 24: Balaam profetiza sobre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era hijo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Zipor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Beor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Cis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Beor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era hijo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describió Balaam sus 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Cerrados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Abiertos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Cansados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Oscurecidos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Abiertos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Balaam sus 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quién había recibido Balaam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Omnipotente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príncipes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ancianos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Del Omnipotente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había recibido Balaam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admiró Balaam de Jacob 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ejércitos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tiendas y habitaciones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altares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ciudades amuralladas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tiendas y habitaciones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admiró Balaam de Jacob 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comparó Balaam las habitaciones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desiertos y montes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huertos y cedros junto a las aguas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fortalezas de piedra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tiendas de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huertos y cedros junto a las aguas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comparó Balaam las habitaciones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comprendió Balaam que agradaba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bendijera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maldijera a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regresara a Petor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destruyera los altares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¿Más que qué rey sería ensalzado el rey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Balac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Agag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Agag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¿Más que qué rey sería ensalzado el rey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¿Desde dónde había sacado Dios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Desde Aram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¿Desde dónde había sacado Dios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qué animal fue comparado Israel al echarse?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león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caballo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un águila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un león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animal fue comparado Israel al echarse?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ocurriría con quienes bendijeran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Serían benditos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Serían expulsados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Serían cautivos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Serían olvidados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Serían benditos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con quienes bendijeran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Balac ante la nueva bendición?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encendió en 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Ofreció más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Adoró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encendió en ira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Balac ante la nueva bendición?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bendijera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comprendió Balaam que agradaba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veces había bendecido Balaam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veces había bendecido Balaam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ordenó Balac a Balaam después de enojarse?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huyera a su lugar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levantara otro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atacara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 quedara en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huyera a su lugar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ordenó Balac a Balaam después de enojarse?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no podía traspasar Balaam aunque recibiera plata y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frontera de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dicho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voluntad de Balac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campamento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dicho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 podía traspasar Balaam aunque recibiera plata y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decir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Balac pidiera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el Señor hablara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Israel quisiera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pagaran los príncipes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que el Señor hablara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decir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revelaría Balaam antes de regresar a su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lugar de sus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 que Israel haría en los postreros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número de los altares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camino hacia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que Israel haría en los postreros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revelaría Balaam antes de regresar a su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¿Hacia dónde dirigió Balaam su rostro?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Hacia el río Eufrates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conocimiento dijo poseer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ciencia del Altísimo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estrategia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leyes de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historia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ciencia del Altísimo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conocimiento dijo poseer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saldría de Jacob según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estrella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montaña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estrella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saldría de Jacob según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se levantaría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cetro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muralla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cetro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levantaría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pueblo sería tomado según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pueblo sería tomado según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 portaría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valentía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indiferencia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engaño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valentía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portaría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Hacia el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dónde dirigió Balaam su rostro?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pueblo era llamado cabeza de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Amalec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Ceneo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Amalec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pueblo era llamado cabeza de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sucedería finalmente con Amalec?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Gobernaría 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Perecería para siempre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uniría a 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Habitaría en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Perecería para siempre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sucedería finalmente con Amalec?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tenía el ceneo su fuerte habitación?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valle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la peña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Junto al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 peña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tenía el ceneo su fuerte habitación?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llevaría cautivo al ceneo?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Assur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llevaría cautivo al ceneo?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qué costa vendrían los navíos profetizados?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Quitim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Quitim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costa vendrían los navíos profetizados?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vio Balaam cuando levantó sus 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Moab huyendo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Israel alojado por sus tribus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Balac en su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altares destruidos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Balaam y Balac al finalizar?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Fueron juntos a 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Cada uno siguió su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Construyeron otro altar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Visitaron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Cada uno siguió su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Balaam y Balac al finalizar?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Números 24: Balaam profetiza sobre Israel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Preguntas bíblicas basadas en Números 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Israel alojado por sus tribus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vio Balaam cuando levantó sus 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vino sobre Balaam?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Espíritu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espíritu de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rey Balac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príncipe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Números 24:2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Espíritu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vino sobre Balaam?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Números 24:2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24: Balaam profetiza sobre Israel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