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Números 23: La primera bendición de Balaam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23:1-12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presentaron las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 y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Balac y Balaam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príncipes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Balac y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presentaron las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debía permanecer Balac?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 su holocausto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cumbre del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 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Junto a su holocausto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 permanecer Balac?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Balaam mientras Balac esperaba?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fue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Preparó otro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Reunió a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fue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Balaam mientras Balac esperaba?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quién se encontró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se encontró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puso el Señor en la boca de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maldición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pregunta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puso el Señor en la boca de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altares pidió construir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debía regresar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Balac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debía regresar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acompañaban a Balac junto al holocausto?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príncipes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hijos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sacerdotes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marineros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príncipes de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acompañaban a Balac junto al holocausto?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dónde dijo Balaam que Balac lo había traído?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Aram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Aram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dijo Balaam que Balac lo había traído?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quería Balac que Balaam hiciera con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bendijera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maldijera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gobernara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dividiera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 maldijera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quería Balac que Balaam hiciera con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podía Balaam maldecir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Israel era más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Dios no lo había maldecido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Balac cambió de opinión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veía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Dios no lo había maldecido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podía Balaam maldecir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altares pidió construir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dónde contempló Balaam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las peñas y los collados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valle del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las peñas y los collados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contempló Balaam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habitaría el pueblo según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Disperso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Cautivo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Escondido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Confiado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habitaría el pueblo según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deseó Balaam para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 como los rectos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 como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 en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 en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Morir como los rectos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deseó Balaam para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pronunciado Balaam en lugar de maldiciones?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Amenazas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Bendiciones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Profecías contra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Instrucciones militares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Bendiciones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pronunciado Balaam en lugar de maldiciones?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Balaam que debía declarar?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Balac ordenara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el Señor pusiera en su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deseara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pagaran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el Señor pusiera en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Balaam que debía declarar?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becerros pidió preparar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Números 23: La primera bendición de Balaam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23:1-12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becerros pidió preparar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carneros fueron preparados?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carneros fueron preparados?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ofrecieron en cada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becerros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becerro y un carnero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cordero y 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becerro y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ofrecieron en cada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23: La primera bendición de Balaam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