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Números 23: Dios no revoca su bendición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Preguntas bíblicas basadas en Números 23:13-30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altares construyó Balac en Pisga?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altares construyó Balac en Pisga?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ofreció Balac en cada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becerro y un carnero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corderos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Pan y vino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Oro e incienso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becerro y un carnero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ofreció Balac en cada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fue Balaam a encontrar mientras Balac esperaba?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príncipes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fue Balaam a encontrar mientras Balac esperaba?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volvió a poner el Señor en la boca de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palabra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maldición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señal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 palabra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volvió a poner el Señor en la boca de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le preguntó Balac a Balaam cuando regresó?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¿Dónde está Israel?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¿Qué ha dicho el Señor?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¿Cuánto deseas recibir?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¿Por qué tardaste?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¿Qué ha dicho el Señor?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le preguntó Balac a Balaam cuando regresó?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llevó Balac a Balaam a otro lugar?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que viera otra parte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esconderlo de 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regresar a Petor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ofrecer menos sacrificios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quién era hijo Balac?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Beor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Zipor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Cis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Zipor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quién era hijo Balac?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Dios no puede mentir?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no es hombre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teme a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Balaam lo impide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Balac lo ordena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no es hombre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Dios no puede mentir?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¿Es Dios hijo de hombre para arrepentirse?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Solamente algunas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pasaje no responde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¿Es Dios hijo de hombre para arrepentirse?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hará Dios cuando ha hablado?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Cambiará su palabra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ejecutará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Pedirá permiso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Guardará silencio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 ejecutará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hará Dios cuando ha hablado?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había recibido Balaam de parte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orden de guerra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Bendición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corona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Bendición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había recibido Balaam de parte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Para que viera otra parte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llevó Balac a Balaam a otro lugar?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¿Podía Balaam revocar la bendición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Sí, por medio de sacrificios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Solamente desde otro monte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Sí, con permiso de Balac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¿Podía Balaam revocar la bendición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estaba con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Balac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Señor su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madianitas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amorreos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Señor su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estaba con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¿Desde dónde había sacado Dios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Aram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Petor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Desde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¿Desde dónde había sacado Dios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no había en Jacob según la palabra de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Agüero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Sacrificios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Guerreros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Agüero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 había en Jacob según la palabra de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no había en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Altares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Adivinación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Príncipes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Animales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Adivinación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 había en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parte del pueblo había visto Balaam inicialmente?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Todo el campamento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Solamente su extremidad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Solamente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Solamente los guerreros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sería anunciado acerca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que ha hecho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que pagó Balac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que dijo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que hizo Balaam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 que ha hecho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sería anunciado acerca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qué animal fue comparado el pueblo al levantarse?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un cordero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un león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un caballo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un águila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un león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animal fue comparado el pueblo al levantarse?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pidió Balac si Balaam no maldecía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tampoco lo bendijera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regresara a Petor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atacara al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destruyera los altares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tampoco lo bendijera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Balac si Balaam no maldecía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 hacer Balaam según su respuesta a Balac?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Todo lo que el Señor dijera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que ofreciera mayor recompensa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que quisieran los príncipes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que protegiera a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Todo lo que el Señor dijera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hacer Balaam según su respuesta a Balac?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dónde llevó Balac a Balaam por tercera vez?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 cumbre de Peor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 cumbre de Pisga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campos de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 ciudad de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la cumbre de Peor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dónde llevó Balac a Balaam por tercera vez?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Solamente su extremidad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parte del pueblo había visto Balaam inicialmente?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¿Hacia qué lugar miraba la cumbre de Peor?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Jesimón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Petor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Jesimón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¿Hacia qué lugar miraba la cumbre de Peor?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volvió a pedir Balaam en Peor?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 altares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tienda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Doce piedras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Siete altares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volvió a pedir Balaam en Peor?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animales debían preparar nuevamente?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 becerros y siete carneros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bueyes y tres ovejas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Doce corderos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caballos y dos asnos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Siete becerros y siete carneros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animales debían preparar nuevamente?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Balac en cada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Ofreció un becerro y un carnero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Colocó plata y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Encendió incienso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Pronunció una maldición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Ofreció un becerro y un carnero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Balac en cada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Números 23: Dios no revoca su bendición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Preguntas bíblicas basadas en Números 23:13-30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campo llevó Balac a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campo de Zofim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campo de 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valle del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campo de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 campo de Zofim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campo llevó Balac a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cumbre subieron Balac y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Pisga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Sinaí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Carmelo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Pisga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cumbre subieron Balac y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Números 23: Dios no revoca su bendición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