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23: Dios no revoca su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23:13-30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altares construyó Balac en Pisga?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altares construyó Balac en Pisga?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ofreció Balac en cada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becerro y 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corderos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e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becerro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ofreció Balac en cada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fue Balaam a encontrar mientras Balac esperaba?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fue Balaam a encontrar mientras Balac esperaba?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volvió a poner el Señor en la boca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maldición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poner el Señor en la boca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preguntó Balac a Balaam cuando regresó?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Israel?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¿Qué ha dicho el Señor?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¿Cuánto deseas recibir?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¿Por qué tardaste?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¿Qué ha dicho el Señor?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preguntó Balac a Balaam cuando regresó?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llevó Balac a Balaam a otro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viera otra parte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esconderlo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regresar a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ofrecer menos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Zipor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Dios no puede mentir?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es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teme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Balaam lo impide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Balac lo ordena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no es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Dios no puede mentir?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¿Es Dios hijo de hombre para arrepentirse?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algunas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pasaje no responde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¿Es Dios hijo de hombre para arrepentirse?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hará Dios cuando ha hablado?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Cambiará su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ejecutará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Pedirá permiso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Guardará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ejecutará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hará Dios cuando ha hablado?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recibido Balaam de parte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orden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recibido Balaam de parte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viera otra parte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llevó Balac a Balaam a otro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¿Podía Balaam revocar la bendición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por medio de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desde otro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con permiso de 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¿Podía Balaam revocar la bendición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estaba con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madianitas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estaba con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Petor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había en Jacob según la palabra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Agüero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Agüero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había en Jacob según la palabra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había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Adivinación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Adivinación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había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del pueblo había visto Balaam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su extremidad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los 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sería anunciado acerca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ha hecho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pagó 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dijo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hizo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que ha hecho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sería anunciado acerca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animal fue comparado el pueblo al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animal fue comparado el pueblo al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Balac si Balaam no maldecía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tampoco lo bendijera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 a Petor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atacara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destruyera los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tampoco lo bendijera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Balac si Balaam no maldecía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Balaam según su respuesta a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que el Señor dijera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ofreciera mayor recompensa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quisieran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protegiera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 lo que el Señor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Balaam según su respuesta a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dónde llevó Balac a Balaam por tercera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cumbre de 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cumbre de Pisga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campos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ciudad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cumbre de 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llevó Balac a Balaam por tercera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Solamente su extremidad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del pueblo había visto Balaam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qué lugar miraba la cumbre de Peor?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lugar miraba la cumbre de Peor?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volvió a pedir Balaam en Peor?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altares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pedir Balaam en Peor?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animales debían preparar nuevamente?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becerros y siete carneros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bueyes y tres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corderos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caballos y dos asnos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becerros y siete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debían preparar nuevamente?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Balac en cada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Ofreció un becerro y 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Colocó 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Encendió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Pronunció 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Ofreció un becerro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Balac en cada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23: Dios no revoca su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23:13-30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campo llevó Balac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campo de Zofim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campo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valle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campo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campo de Zofim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campo llevó Balac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cumbre subieron Balac y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Pisga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Pisga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cumbre subieron Balac y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23: Dios no revoca su bendición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