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4B942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Números 22: Balac manda llamar a Balaam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Preguntas bíblicas basadas en Números 22:1-21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¿Cómo reaccionó Moab ante los hijos de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recibió con alegría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Tuvo mucho temor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Formó una alianza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Abandonó su tierra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22:3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Tuvo mucho temor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reaccionó Moab ante los hijos de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22:3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¿Por qué temía Moab al pueblo de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Porque era numeroso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Porque tenía muchos carros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Porque conocía la ciudad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Porque había tomado Egipto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22:3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Porque era numeroso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¿Por qué temía Moab al pueblo de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22:3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cargo tenía Balac en Moab?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Sacerdote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General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Rey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Profeta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22:4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Rey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cargo tenía Balac en Moab?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22:4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¿A quién mandó llamar Balac?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Moisés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Balaam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Aarón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Josué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22:5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 Balaam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quién mandó llamar Balac?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22:5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¿De quién era hijo Balaam?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 Beor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 Zipor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 Cis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 Isaí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22:5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De Beor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¿De quién era hijo Balaam?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22:5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¿Dónde acamparon los hijos de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los campos de Moab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Egipto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el monte Sinaí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Madián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22:1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¿Dónde vivía Balaam?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Jericó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Petor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Egipto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Jerusalén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22:5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En Petor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¿Dónde vivía Balaam?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22:5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le pidió Balac a Balaam?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bendijera a Moab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maldijera a 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dirigiera su ejército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hablara con Moisés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22:6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Que maldijera a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le pidió Balac a Balaam?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22:6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¿Por qué quería Balac que Balaam maldijera a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Israel era más fuerte que él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Israel había pedido un rey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Moab no tenía sacerdotes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Balaam era israelita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22:6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Israel era más fuerte que él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¿Por qué quería Balac que Balaam maldijera a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22:6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llevaban los ancianos que visitaron a Balaam?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Armas de guerra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Encantaciones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Alimentos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Rollos de la ley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22:7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Encantaciones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llevaban los ancianos que visitaron a Balaam?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22:7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pidió Balaam a los mensajeros durante la primera visita?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regresaran inmediatamente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reposaran allí esa noche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buscaran a Balac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fueran a Jericó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22:8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Que reposaran allí esa noche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pidió Balaam a los mensajeros durante la primera visita?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22:8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En los campos de Moab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¿Dónde acamparon los hijos de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22:1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¿Quién habló con Balaam durante la noche?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Balac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Moisés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 anciano de Madián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22:9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 habló con Balaam durante la noche?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22:9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le ordenó Dios a Balaam respecto al pueblo?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lo atacara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no lo maldijera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lo expulsara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lo dividiera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22:12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Que no lo maldijera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le ordenó Dios a Balaam respecto al pueblo?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22:12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¿Por qué no debía Balaam maldecir a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Porque era un pueblo pequeño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Porque estaba bendecido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Porque ya había partido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Porque Balac cambió de opinión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22:12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Porque estaba bendecido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¿Por qué no debía Balaam maldecir a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22:12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comunicó Balaam a los príncipes de Balac?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Señor no le permitía ir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Iría al día siguiente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Necesitaba más dinero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Debían traer soldados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22:13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El Señor no le permitía ir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comunicó Balaam a los príncipes de Balac?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22:13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hizo Balac después de la primera negativa?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Renunció a su plan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Envió más príncipes y más honrados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Atacó a Balaam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Fue personalmente a Egipto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22:15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Envió más príncipes y más honrados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hizo Balac después de la primera negativa?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22:15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¿Frente a qué ciudad estaba el campamento de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Nínive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Jerusalén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Jericó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Damasco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22:1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prometió Balac hacer por Balaam?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Darle una ciudad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Honrarlo mucho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Nombrarlo rey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Entregarle Jericó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22:17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Honrarlo mucho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prometió Balac hacer por Balaam?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22:17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no podía hacer Balaam aunque recibiera plata y oro?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Viajar a Moab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Traspasar la palabra del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Hablar con Balac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Montar sobre su asna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22:18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Traspasar la palabra del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no podía hacer Balaam aunque recibiera plata y oro?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22:18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condición puso Dios para que Balaam fuera?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llevara un ejército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hiciera solamente lo que Dios dijera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maldijera primero a Moab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viajara sin mensajeros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22:20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Que hiciera solamente lo que Dios dijera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condición puso Dios para que Balaam fuera?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22:20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animal preparó Balaam para el viaje?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 caballo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 camello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Una asna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 buey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22:21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Una asna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animal preparó Balaam para el viaje?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22:21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¿Con quién partió Balaam hacia Moab?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 los príncipes de Moab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 los hijos de 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 Moisés y Aarón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 los ancianos de Jericó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22:21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Con los príncipes de Moab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¿Con quién partió Balaam hacia Moab?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22:21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Jericó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¿Frente a qué ciudad estaba el campamento de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22:1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917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4B942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4B942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4B942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Números 22: Balac manda llamar a Balaam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Preguntas bíblicas basadas en Números 22:1-21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¿Quién vio lo que Israel había hecho al amorreo?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Balaam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Balac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Moisés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Zipor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22:2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Balac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 vio lo que Israel había hecho al amorreo?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22:2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¿De quién era hijo Balac?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 Beor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 Zipor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 Aarón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 Madián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22:2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De Zipor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¿De quién era hijo Balac?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22:2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Números 22: Balac manda llamar a Balaam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