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22: Balac manda llamar a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22:1-21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Moab ante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recibió 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Tuvo mucho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Formó una alianza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su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Tuvo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Moab ante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temía Moab al pueblo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numeroso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tenía muchos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conocía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tomado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era numeroso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temía Moab al pueblo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tenía Balac en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General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Balac en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mandó llamar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mandó llamar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acamparon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vivía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Petor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Petor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vivía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pidió Balac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bendijera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maldijera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dirigiera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hablara con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maldijera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pidió Balac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quería Balac que Balaam maldijera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 era más fuerte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 había pedido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 no tenía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Balaam era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 era más fuerte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quería Balac que Balaam maldijera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llevaban los ancianos que visitaron a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Armas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Encantaciones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Rollos de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Encantaciones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llevaban los ancianos que visitaron a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Balaam a los mensajeros durante la primera visita?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reposaran allí esa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buscaran a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fueran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reposaran allí esa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Balaam a los mensajeros durante la primera visita?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los campos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acamparon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habló con Balaam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anciano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con Balaam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ordenó Dios a Balaam respecto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atacara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lo maldijera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expulsara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dividiera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Dios a Balaam respecto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debía Balaam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un pueblo pequeño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bendecido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ya había partido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Balac cambió de opinión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estaba bendecido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debía Balaam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comunicó Balaam a los príncipes de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 no le permitía 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Necesitaba más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Debían traer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 no le permitía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comunicó Balaam a los príncipes de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Balac después de la primera negativa?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Renunció a su 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más príncipes y más honrados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Atacó 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personalmente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Envió más príncipes y más honrados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Balac después de la primera negativa?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¿Frente a qué ciudad estaba 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Balac hacer por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Darle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Honrarlo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Nombrarlo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Honrarlo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Balac hacer por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podía hacer Balaam aunque recibiera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Viajar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Traspasar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 con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Montar sobre su asna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Traspasar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podía hacer Balaam aunque recibiera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condición puso Dios para que Balaam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llevara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hiciera solamente lo que Dios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maldijera primero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viajara sin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hiciera solamente lo que Dios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puso Dios para que Balaam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 preparó Balaam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camello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asna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buey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asna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 preparó Balaam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partió Balaam hacia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príncipes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hijos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los ancianos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los príncipes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partió Balaam hacia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¿Frente a qué ciudad estaba 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22: Balac manda llamar a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22:1-21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vio lo que Israel había hecho al amorreo?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lo que Israel había hecho al amorreo?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Zipor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22: Balac manda llamar a Balaam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